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7" r:id="rId3"/>
    <p:sldMasterId id="2147483702" r:id="rId4"/>
    <p:sldMasterId id="2147483722" r:id="rId5"/>
  </p:sldMasterIdLst>
  <p:notesMasterIdLst>
    <p:notesMasterId r:id="rId45"/>
  </p:notesMasterIdLst>
  <p:sldIdLst>
    <p:sldId id="908" r:id="rId6"/>
    <p:sldId id="256" r:id="rId7"/>
    <p:sldId id="258" r:id="rId8"/>
    <p:sldId id="323" r:id="rId9"/>
    <p:sldId id="259" r:id="rId10"/>
    <p:sldId id="322" r:id="rId11"/>
    <p:sldId id="261" r:id="rId12"/>
    <p:sldId id="262" r:id="rId13"/>
    <p:sldId id="317" r:id="rId14"/>
    <p:sldId id="898" r:id="rId15"/>
    <p:sldId id="899" r:id="rId16"/>
    <p:sldId id="324" r:id="rId17"/>
    <p:sldId id="326" r:id="rId18"/>
    <p:sldId id="897" r:id="rId19"/>
    <p:sldId id="874" r:id="rId20"/>
    <p:sldId id="288" r:id="rId21"/>
    <p:sldId id="285" r:id="rId22"/>
    <p:sldId id="870" r:id="rId23"/>
    <p:sldId id="896" r:id="rId24"/>
    <p:sldId id="278" r:id="rId25"/>
    <p:sldId id="866" r:id="rId26"/>
    <p:sldId id="867" r:id="rId27"/>
    <p:sldId id="806" r:id="rId28"/>
    <p:sldId id="350" r:id="rId29"/>
    <p:sldId id="807" r:id="rId30"/>
    <p:sldId id="868" r:id="rId31"/>
    <p:sldId id="356" r:id="rId32"/>
    <p:sldId id="862" r:id="rId33"/>
    <p:sldId id="906" r:id="rId34"/>
    <p:sldId id="909" r:id="rId35"/>
    <p:sldId id="905" r:id="rId36"/>
    <p:sldId id="903" r:id="rId37"/>
    <p:sldId id="268" r:id="rId38"/>
    <p:sldId id="877" r:id="rId39"/>
    <p:sldId id="277" r:id="rId40"/>
    <p:sldId id="902" r:id="rId41"/>
    <p:sldId id="907" r:id="rId42"/>
    <p:sldId id="321" r:id="rId43"/>
    <p:sldId id="27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A90790-8196-4CCF-B7F7-05AE774104EE}" v="90" dt="2019-07-24T20:56:05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Ren" userId="384abb08-e9f2-4e15-8a6b-b04e5dbe480d" providerId="ADAL" clId="{75A90790-8196-4CCF-B7F7-05AE774104EE}"/>
    <pc:docChg chg="undo custSel modSld">
      <pc:chgData name="Mark Ren" userId="384abb08-e9f2-4e15-8a6b-b04e5dbe480d" providerId="ADAL" clId="{75A90790-8196-4CCF-B7F7-05AE774104EE}" dt="2019-07-24T20:56:05.989" v="89" actId="1038"/>
      <pc:docMkLst>
        <pc:docMk/>
      </pc:docMkLst>
      <pc:sldChg chg="addSp delSp modSp">
        <pc:chgData name="Mark Ren" userId="384abb08-e9f2-4e15-8a6b-b04e5dbe480d" providerId="ADAL" clId="{75A90790-8196-4CCF-B7F7-05AE774104EE}" dt="2019-07-24T20:56:05.989" v="89" actId="1038"/>
        <pc:sldMkLst>
          <pc:docMk/>
          <pc:sldMk cId="2445830434" sldId="258"/>
        </pc:sldMkLst>
        <pc:spChg chg="add mod">
          <ac:chgData name="Mark Ren" userId="384abb08-e9f2-4e15-8a6b-b04e5dbe480d" providerId="ADAL" clId="{75A90790-8196-4CCF-B7F7-05AE774104EE}" dt="2019-07-24T20:56:05.989" v="89" actId="1038"/>
          <ac:spMkLst>
            <pc:docMk/>
            <pc:sldMk cId="2445830434" sldId="258"/>
            <ac:spMk id="3" creationId="{662318BA-6446-4B29-8855-5691FEC05F17}"/>
          </ac:spMkLst>
        </pc:spChg>
        <pc:spChg chg="add mod">
          <ac:chgData name="Mark Ren" userId="384abb08-e9f2-4e15-8a6b-b04e5dbe480d" providerId="ADAL" clId="{75A90790-8196-4CCF-B7F7-05AE774104EE}" dt="2019-07-24T20:56:05.989" v="89" actId="1038"/>
          <ac:spMkLst>
            <pc:docMk/>
            <pc:sldMk cId="2445830434" sldId="258"/>
            <ac:spMk id="4" creationId="{B4857DBD-994C-488B-BF83-F7BBF0E0C6C8}"/>
          </ac:spMkLst>
        </pc:spChg>
        <pc:spChg chg="add mod">
          <ac:chgData name="Mark Ren" userId="384abb08-e9f2-4e15-8a6b-b04e5dbe480d" providerId="ADAL" clId="{75A90790-8196-4CCF-B7F7-05AE774104EE}" dt="2019-07-24T20:55:46.457" v="76" actId="14100"/>
          <ac:spMkLst>
            <pc:docMk/>
            <pc:sldMk cId="2445830434" sldId="258"/>
            <ac:spMk id="5" creationId="{E2EAFB0D-DD27-4F82-B421-ECA05964AA5B}"/>
          </ac:spMkLst>
        </pc:spChg>
        <pc:spChg chg="add mod">
          <ac:chgData name="Mark Ren" userId="384abb08-e9f2-4e15-8a6b-b04e5dbe480d" providerId="ADAL" clId="{75A90790-8196-4CCF-B7F7-05AE774104EE}" dt="2019-07-24T20:56:05.989" v="89" actId="1038"/>
          <ac:spMkLst>
            <pc:docMk/>
            <pc:sldMk cId="2445830434" sldId="258"/>
            <ac:spMk id="12" creationId="{30273551-F4D3-4AAA-BE8F-0209CCE783B1}"/>
          </ac:spMkLst>
        </pc:spChg>
        <pc:spChg chg="mod">
          <ac:chgData name="Mark Ren" userId="384abb08-e9f2-4e15-8a6b-b04e5dbe480d" providerId="ADAL" clId="{75A90790-8196-4CCF-B7F7-05AE774104EE}" dt="2019-07-24T20:56:05.989" v="89" actId="1038"/>
          <ac:spMkLst>
            <pc:docMk/>
            <pc:sldMk cId="2445830434" sldId="258"/>
            <ac:spMk id="15" creationId="{D2AF3C56-1A06-41C8-9D12-827CC95C8BCF}"/>
          </ac:spMkLst>
        </pc:spChg>
        <pc:spChg chg="mod">
          <ac:chgData name="Mark Ren" userId="384abb08-e9f2-4e15-8a6b-b04e5dbe480d" providerId="ADAL" clId="{75A90790-8196-4CCF-B7F7-05AE774104EE}" dt="2019-07-24T20:56:05.989" v="89" actId="1038"/>
          <ac:spMkLst>
            <pc:docMk/>
            <pc:sldMk cId="2445830434" sldId="258"/>
            <ac:spMk id="16" creationId="{0F34982A-8025-4AFD-AE09-2E3DCDBB1E2B}"/>
          </ac:spMkLst>
        </pc:spChg>
        <pc:spChg chg="mod">
          <ac:chgData name="Mark Ren" userId="384abb08-e9f2-4e15-8a6b-b04e5dbe480d" providerId="ADAL" clId="{75A90790-8196-4CCF-B7F7-05AE774104EE}" dt="2019-07-24T20:56:05.989" v="89" actId="1038"/>
          <ac:spMkLst>
            <pc:docMk/>
            <pc:sldMk cId="2445830434" sldId="258"/>
            <ac:spMk id="20" creationId="{62DA56FF-A932-40BC-97D9-F057EEB55080}"/>
          </ac:spMkLst>
        </pc:spChg>
        <pc:picChg chg="mod">
          <ac:chgData name="Mark Ren" userId="384abb08-e9f2-4e15-8a6b-b04e5dbe480d" providerId="ADAL" clId="{75A90790-8196-4CCF-B7F7-05AE774104EE}" dt="2019-07-24T20:56:01.384" v="78" actId="1076"/>
          <ac:picMkLst>
            <pc:docMk/>
            <pc:sldMk cId="2445830434" sldId="258"/>
            <ac:picMk id="11" creationId="{341FB5CC-4052-425E-AECC-1B8682B0C66E}"/>
          </ac:picMkLst>
        </pc:picChg>
        <pc:picChg chg="del">
          <ac:chgData name="Mark Ren" userId="384abb08-e9f2-4e15-8a6b-b04e5dbe480d" providerId="ADAL" clId="{75A90790-8196-4CCF-B7F7-05AE774104EE}" dt="2019-07-24T20:50:21.335" v="27" actId="478"/>
          <ac:picMkLst>
            <pc:docMk/>
            <pc:sldMk cId="2445830434" sldId="258"/>
            <ac:picMk id="13" creationId="{920EC79A-421E-4FF0-8F58-848A34B51425}"/>
          </ac:picMkLst>
        </pc:picChg>
        <pc:picChg chg="mod">
          <ac:chgData name="Mark Ren" userId="384abb08-e9f2-4e15-8a6b-b04e5dbe480d" providerId="ADAL" clId="{75A90790-8196-4CCF-B7F7-05AE774104EE}" dt="2019-07-24T20:56:05.989" v="89" actId="1038"/>
          <ac:picMkLst>
            <pc:docMk/>
            <pc:sldMk cId="2445830434" sldId="258"/>
            <ac:picMk id="14" creationId="{126EE12E-D7C4-4555-8080-2C05CD2FFE33}"/>
          </ac:picMkLst>
        </pc:picChg>
        <pc:picChg chg="add mod">
          <ac:chgData name="Mark Ren" userId="384abb08-e9f2-4e15-8a6b-b04e5dbe480d" providerId="ADAL" clId="{75A90790-8196-4CCF-B7F7-05AE774104EE}" dt="2019-07-24T20:55:20.852" v="67" actId="1076"/>
          <ac:picMkLst>
            <pc:docMk/>
            <pc:sldMk cId="2445830434" sldId="258"/>
            <ac:picMk id="1026" creationId="{C8A6CF87-91C5-4798-A92C-DA61E0FB7F24}"/>
          </ac:picMkLst>
        </pc:picChg>
      </pc:sldChg>
      <pc:sldChg chg="addSp modSp">
        <pc:chgData name="Mark Ren" userId="384abb08-e9f2-4e15-8a6b-b04e5dbe480d" providerId="ADAL" clId="{75A90790-8196-4CCF-B7F7-05AE774104EE}" dt="2019-07-24T20:47:01.278" v="26" actId="20577"/>
        <pc:sldMkLst>
          <pc:docMk/>
          <pc:sldMk cId="2290597065" sldId="877"/>
        </pc:sldMkLst>
        <pc:spChg chg="mod">
          <ac:chgData name="Mark Ren" userId="384abb08-e9f2-4e15-8a6b-b04e5dbe480d" providerId="ADAL" clId="{75A90790-8196-4CCF-B7F7-05AE774104EE}" dt="2019-07-24T20:47:01.278" v="26" actId="20577"/>
          <ac:spMkLst>
            <pc:docMk/>
            <pc:sldMk cId="2290597065" sldId="877"/>
            <ac:spMk id="3" creationId="{4E9C313A-B3FE-41DF-9727-009ADF9126D5}"/>
          </ac:spMkLst>
        </pc:spChg>
        <pc:spChg chg="add mod">
          <ac:chgData name="Mark Ren" userId="384abb08-e9f2-4e15-8a6b-b04e5dbe480d" providerId="ADAL" clId="{75A90790-8196-4CCF-B7F7-05AE774104EE}" dt="2019-07-24T20:46:39.882" v="25" actId="1076"/>
          <ac:spMkLst>
            <pc:docMk/>
            <pc:sldMk cId="2290597065" sldId="877"/>
            <ac:spMk id="4" creationId="{D684FAB1-02D0-426D-9B60-86FAECD1EA68}"/>
          </ac:spMkLst>
        </pc:spChg>
      </pc:sldChg>
      <pc:sldChg chg="modSp">
        <pc:chgData name="Mark Ren" userId="384abb08-e9f2-4e15-8a6b-b04e5dbe480d" providerId="ADAL" clId="{75A90790-8196-4CCF-B7F7-05AE774104EE}" dt="2019-07-24T20:43:37.201" v="15" actId="20577"/>
        <pc:sldMkLst>
          <pc:docMk/>
          <pc:sldMk cId="89016617" sldId="907"/>
        </pc:sldMkLst>
        <pc:spChg chg="mod">
          <ac:chgData name="Mark Ren" userId="384abb08-e9f2-4e15-8a6b-b04e5dbe480d" providerId="ADAL" clId="{75A90790-8196-4CCF-B7F7-05AE774104EE}" dt="2019-07-24T20:43:37.201" v="15" actId="20577"/>
          <ac:spMkLst>
            <pc:docMk/>
            <pc:sldMk cId="89016617" sldId="907"/>
            <ac:spMk id="4" creationId="{F881DC7C-BBD4-4F8A-9D35-417907973AF9}"/>
          </ac:spMkLst>
        </pc:spChg>
      </pc:sldChg>
    </pc:docChg>
  </pc:docChgLst>
  <pc:docChgLst>
    <pc:chgData name="Mark Ren" userId="384abb08-e9f2-4e15-8a6b-b04e5dbe480d" providerId="ADAL" clId="{ED73D34A-F001-4C4C-8B2A-F0AA1A1053DD}"/>
    <pc:docChg chg="undo custSel addSld delSld modSld sldOrd">
      <pc:chgData name="Mark Ren" userId="384abb08-e9f2-4e15-8a6b-b04e5dbe480d" providerId="ADAL" clId="{ED73D34A-F001-4C4C-8B2A-F0AA1A1053DD}" dt="2019-07-09T14:33:48.101" v="6459" actId="20577"/>
      <pc:docMkLst>
        <pc:docMk/>
      </pc:docMkLst>
      <pc:sldChg chg="addSp delSp modSp modTransition">
        <pc:chgData name="Mark Ren" userId="384abb08-e9f2-4e15-8a6b-b04e5dbe480d" providerId="ADAL" clId="{ED73D34A-F001-4C4C-8B2A-F0AA1A1053DD}" dt="2019-07-09T14:33:35.421" v="6456" actId="20577"/>
        <pc:sldMkLst>
          <pc:docMk/>
          <pc:sldMk cId="2450262330" sldId="256"/>
        </pc:sldMkLst>
        <pc:spChg chg="add del mod">
          <ac:chgData name="Mark Ren" userId="384abb08-e9f2-4e15-8a6b-b04e5dbe480d" providerId="ADAL" clId="{ED73D34A-F001-4C4C-8B2A-F0AA1A1053DD}" dt="2019-07-08T21:11:32.441" v="5335"/>
          <ac:spMkLst>
            <pc:docMk/>
            <pc:sldMk cId="2450262330" sldId="256"/>
            <ac:spMk id="2" creationId="{A2B84459-00DE-429E-93BE-AB3D1B540CAA}"/>
          </ac:spMkLst>
        </pc:spChg>
        <pc:spChg chg="add mod">
          <ac:chgData name="Mark Ren" userId="384abb08-e9f2-4e15-8a6b-b04e5dbe480d" providerId="ADAL" clId="{ED73D34A-F001-4C4C-8B2A-F0AA1A1053DD}" dt="2019-07-08T21:11:32.441" v="5335"/>
          <ac:spMkLst>
            <pc:docMk/>
            <pc:sldMk cId="2450262330" sldId="256"/>
            <ac:spMk id="3" creationId="{5EFB86C5-C00B-40F2-8A6C-9B86A7F16F61}"/>
          </ac:spMkLst>
        </pc:spChg>
        <pc:spChg chg="mod">
          <ac:chgData name="Mark Ren" userId="384abb08-e9f2-4e15-8a6b-b04e5dbe480d" providerId="ADAL" clId="{ED73D34A-F001-4C4C-8B2A-F0AA1A1053DD}" dt="2019-07-08T21:16:59.698" v="5444" actId="403"/>
          <ac:spMkLst>
            <pc:docMk/>
            <pc:sldMk cId="2450262330" sldId="256"/>
            <ac:spMk id="4" creationId="{99292507-58B1-4380-82C4-614CF4FEED6E}"/>
          </ac:spMkLst>
        </pc:spChg>
        <pc:spChg chg="mod">
          <ac:chgData name="Mark Ren" userId="384abb08-e9f2-4e15-8a6b-b04e5dbe480d" providerId="ADAL" clId="{ED73D34A-F001-4C4C-8B2A-F0AA1A1053DD}" dt="2019-07-09T14:33:35.421" v="6456" actId="20577"/>
          <ac:spMkLst>
            <pc:docMk/>
            <pc:sldMk cId="2450262330" sldId="256"/>
            <ac:spMk id="5" creationId="{2A084CC2-715E-4A9B-AFCC-439965085B74}"/>
          </ac:spMkLst>
        </pc:spChg>
      </pc:sldChg>
      <pc:sldChg chg="addSp delSp modSp add modTransition">
        <pc:chgData name="Mark Ren" userId="384abb08-e9f2-4e15-8a6b-b04e5dbe480d" providerId="ADAL" clId="{ED73D34A-F001-4C4C-8B2A-F0AA1A1053DD}" dt="2019-07-09T14:33:44.804" v="6458" actId="20577"/>
        <pc:sldMkLst>
          <pc:docMk/>
          <pc:sldMk cId="2445830434" sldId="258"/>
        </pc:sldMkLst>
        <pc:spChg chg="mod">
          <ac:chgData name="Mark Ren" userId="384abb08-e9f2-4e15-8a6b-b04e5dbe480d" providerId="ADAL" clId="{ED73D34A-F001-4C4C-8B2A-F0AA1A1053DD}" dt="2019-07-09T14:33:42.481" v="6457" actId="20577"/>
          <ac:spMkLst>
            <pc:docMk/>
            <pc:sldMk cId="2445830434" sldId="258"/>
            <ac:spMk id="2" creationId="{FED37926-2E51-4EE3-8B03-C032E05C40DC}"/>
          </ac:spMkLst>
        </pc:spChg>
        <pc:spChg chg="del">
          <ac:chgData name="Mark Ren" userId="384abb08-e9f2-4e15-8a6b-b04e5dbe480d" providerId="ADAL" clId="{ED73D34A-F001-4C4C-8B2A-F0AA1A1053DD}" dt="2019-07-04T16:11:17.931" v="131" actId="478"/>
          <ac:spMkLst>
            <pc:docMk/>
            <pc:sldMk cId="2445830434" sldId="258"/>
            <ac:spMk id="3" creationId="{3ECD5F64-E3FA-4A79-8484-074376495098}"/>
          </ac:spMkLst>
        </pc:spChg>
        <pc:spChg chg="add del mod">
          <ac:chgData name="Mark Ren" userId="384abb08-e9f2-4e15-8a6b-b04e5dbe480d" providerId="ADAL" clId="{ED73D34A-F001-4C4C-8B2A-F0AA1A1053DD}" dt="2019-07-04T16:11:43.810" v="136"/>
          <ac:spMkLst>
            <pc:docMk/>
            <pc:sldMk cId="2445830434" sldId="258"/>
            <ac:spMk id="5" creationId="{49255AA4-A0FC-4827-8041-1F3B71D00A4D}"/>
          </ac:spMkLst>
        </pc:spChg>
        <pc:spChg chg="add del mod">
          <ac:chgData name="Mark Ren" userId="384abb08-e9f2-4e15-8a6b-b04e5dbe480d" providerId="ADAL" clId="{ED73D34A-F001-4C4C-8B2A-F0AA1A1053DD}" dt="2019-07-04T16:11:43.810" v="136"/>
          <ac:spMkLst>
            <pc:docMk/>
            <pc:sldMk cId="2445830434" sldId="258"/>
            <ac:spMk id="6" creationId="{C6BA86F2-AA95-4CCE-B184-09BC5B698083}"/>
          </ac:spMkLst>
        </pc:spChg>
        <pc:spChg chg="add del mod">
          <ac:chgData name="Mark Ren" userId="384abb08-e9f2-4e15-8a6b-b04e5dbe480d" providerId="ADAL" clId="{ED73D34A-F001-4C4C-8B2A-F0AA1A1053DD}" dt="2019-07-04T16:12:04.670" v="138"/>
          <ac:spMkLst>
            <pc:docMk/>
            <pc:sldMk cId="2445830434" sldId="258"/>
            <ac:spMk id="7" creationId="{68B76502-24E4-4EA6-B0F1-42557BBCB78E}"/>
          </ac:spMkLst>
        </pc:spChg>
        <pc:spChg chg="add del mod">
          <ac:chgData name="Mark Ren" userId="384abb08-e9f2-4e15-8a6b-b04e5dbe480d" providerId="ADAL" clId="{ED73D34A-F001-4C4C-8B2A-F0AA1A1053DD}" dt="2019-07-04T16:12:04.670" v="138"/>
          <ac:spMkLst>
            <pc:docMk/>
            <pc:sldMk cId="2445830434" sldId="258"/>
            <ac:spMk id="8" creationId="{DF3EBC3C-2047-4C6B-90A8-4C757B29BFDA}"/>
          </ac:spMkLst>
        </pc:spChg>
        <pc:spChg chg="add del mod">
          <ac:chgData name="Mark Ren" userId="384abb08-e9f2-4e15-8a6b-b04e5dbe480d" providerId="ADAL" clId="{ED73D34A-F001-4C4C-8B2A-F0AA1A1053DD}" dt="2019-07-04T16:12:10.332" v="139"/>
          <ac:spMkLst>
            <pc:docMk/>
            <pc:sldMk cId="2445830434" sldId="258"/>
            <ac:spMk id="9" creationId="{A7BE65B3-6371-4712-90F8-31744B58A357}"/>
          </ac:spMkLst>
        </pc:spChg>
        <pc:spChg chg="add del mod">
          <ac:chgData name="Mark Ren" userId="384abb08-e9f2-4e15-8a6b-b04e5dbe480d" providerId="ADAL" clId="{ED73D34A-F001-4C4C-8B2A-F0AA1A1053DD}" dt="2019-07-04T16:12:10.332" v="139"/>
          <ac:spMkLst>
            <pc:docMk/>
            <pc:sldMk cId="2445830434" sldId="258"/>
            <ac:spMk id="10" creationId="{863D8017-E370-4F30-B97B-FE47EBF410C3}"/>
          </ac:spMkLst>
        </pc:spChg>
        <pc:spChg chg="add del mod">
          <ac:chgData name="Mark Ren" userId="384abb08-e9f2-4e15-8a6b-b04e5dbe480d" providerId="ADAL" clId="{ED73D34A-F001-4C4C-8B2A-F0AA1A1053DD}" dt="2019-07-08T16:08:15.351" v="1761" actId="478"/>
          <ac:spMkLst>
            <pc:docMk/>
            <pc:sldMk cId="2445830434" sldId="258"/>
            <ac:spMk id="12" creationId="{6C1AEFB9-5043-4A76-BE81-8256C2B0A97B}"/>
          </ac:spMkLst>
        </pc:spChg>
        <pc:spChg chg="add mod">
          <ac:chgData name="Mark Ren" userId="384abb08-e9f2-4e15-8a6b-b04e5dbe480d" providerId="ADAL" clId="{ED73D34A-F001-4C4C-8B2A-F0AA1A1053DD}" dt="2019-07-09T14:33:44.804" v="6458" actId="20577"/>
          <ac:spMkLst>
            <pc:docMk/>
            <pc:sldMk cId="2445830434" sldId="258"/>
            <ac:spMk id="15" creationId="{D2AF3C56-1A06-41C8-9D12-827CC95C8BCF}"/>
          </ac:spMkLst>
        </pc:spChg>
        <pc:spChg chg="add mod">
          <ac:chgData name="Mark Ren" userId="384abb08-e9f2-4e15-8a6b-b04e5dbe480d" providerId="ADAL" clId="{ED73D34A-F001-4C4C-8B2A-F0AA1A1053DD}" dt="2019-07-08T16:17:48.342" v="1816" actId="1076"/>
          <ac:spMkLst>
            <pc:docMk/>
            <pc:sldMk cId="2445830434" sldId="258"/>
            <ac:spMk id="16" creationId="{0F34982A-8025-4AFD-AE09-2E3DCDBB1E2B}"/>
          </ac:spMkLst>
        </pc:spChg>
        <pc:spChg chg="add mod">
          <ac:chgData name="Mark Ren" userId="384abb08-e9f2-4e15-8a6b-b04e5dbe480d" providerId="ADAL" clId="{ED73D34A-F001-4C4C-8B2A-F0AA1A1053DD}" dt="2019-07-08T16:17:50.504" v="1818" actId="1076"/>
          <ac:spMkLst>
            <pc:docMk/>
            <pc:sldMk cId="2445830434" sldId="258"/>
            <ac:spMk id="20" creationId="{62DA56FF-A932-40BC-97D9-F057EEB55080}"/>
          </ac:spMkLst>
        </pc:spChg>
        <pc:picChg chg="add del mod">
          <ac:chgData name="Mark Ren" userId="384abb08-e9f2-4e15-8a6b-b04e5dbe480d" providerId="ADAL" clId="{ED73D34A-F001-4C4C-8B2A-F0AA1A1053DD}" dt="2019-07-08T15:58:34.808" v="1715" actId="478"/>
          <ac:picMkLst>
            <pc:docMk/>
            <pc:sldMk cId="2445830434" sldId="258"/>
            <ac:picMk id="4" creationId="{7C358D4D-D970-4B6B-9A87-00D5658AB61E}"/>
          </ac:picMkLst>
        </pc:picChg>
        <pc:picChg chg="add mod">
          <ac:chgData name="Mark Ren" userId="384abb08-e9f2-4e15-8a6b-b04e5dbe480d" providerId="ADAL" clId="{ED73D34A-F001-4C4C-8B2A-F0AA1A1053DD}" dt="2019-07-08T16:16:49.172" v="1772" actId="1076"/>
          <ac:picMkLst>
            <pc:docMk/>
            <pc:sldMk cId="2445830434" sldId="258"/>
            <ac:picMk id="11" creationId="{341FB5CC-4052-425E-AECC-1B8682B0C66E}"/>
          </ac:picMkLst>
        </pc:picChg>
        <pc:picChg chg="add mod">
          <ac:chgData name="Mark Ren" userId="384abb08-e9f2-4e15-8a6b-b04e5dbe480d" providerId="ADAL" clId="{ED73D34A-F001-4C4C-8B2A-F0AA1A1053DD}" dt="2019-07-08T16:17:53.798" v="1820" actId="1076"/>
          <ac:picMkLst>
            <pc:docMk/>
            <pc:sldMk cId="2445830434" sldId="258"/>
            <ac:picMk id="13" creationId="{920EC79A-421E-4FF0-8F58-848A34B51425}"/>
          </ac:picMkLst>
        </pc:picChg>
        <pc:picChg chg="add mod">
          <ac:chgData name="Mark Ren" userId="384abb08-e9f2-4e15-8a6b-b04e5dbe480d" providerId="ADAL" clId="{ED73D34A-F001-4C4C-8B2A-F0AA1A1053DD}" dt="2019-07-08T16:17:49.421" v="1817" actId="1076"/>
          <ac:picMkLst>
            <pc:docMk/>
            <pc:sldMk cId="2445830434" sldId="258"/>
            <ac:picMk id="14" creationId="{126EE12E-D7C4-4555-8080-2C05CD2FFE33}"/>
          </ac:picMkLst>
        </pc:picChg>
        <pc:picChg chg="add del mod">
          <ac:chgData name="Mark Ren" userId="384abb08-e9f2-4e15-8a6b-b04e5dbe480d" providerId="ADAL" clId="{ED73D34A-F001-4C4C-8B2A-F0AA1A1053DD}" dt="2019-07-08T15:58:51.896" v="1718" actId="478"/>
          <ac:picMkLst>
            <pc:docMk/>
            <pc:sldMk cId="2445830434" sldId="258"/>
            <ac:picMk id="2050" creationId="{3C46D044-AD4E-4F19-95BF-D754D759131F}"/>
          </ac:picMkLst>
        </pc:picChg>
        <pc:picChg chg="add del mod">
          <ac:chgData name="Mark Ren" userId="384abb08-e9f2-4e15-8a6b-b04e5dbe480d" providerId="ADAL" clId="{ED73D34A-F001-4C4C-8B2A-F0AA1A1053DD}" dt="2019-07-08T16:08:15.351" v="1761" actId="478"/>
          <ac:picMkLst>
            <pc:docMk/>
            <pc:sldMk cId="2445830434" sldId="258"/>
            <ac:picMk id="2052" creationId="{023D7729-54E5-481F-B701-F53C2AAB3ADB}"/>
          </ac:picMkLst>
        </pc:picChg>
        <pc:picChg chg="add del">
          <ac:chgData name="Mark Ren" userId="384abb08-e9f2-4e15-8a6b-b04e5dbe480d" providerId="ADAL" clId="{ED73D34A-F001-4C4C-8B2A-F0AA1A1053DD}" dt="2019-07-08T16:16:41.171" v="1767" actId="478"/>
          <ac:picMkLst>
            <pc:docMk/>
            <pc:sldMk cId="2445830434" sldId="258"/>
            <ac:picMk id="2054" creationId="{C946F371-2600-40C8-B536-DFE071FC77D1}"/>
          </ac:picMkLst>
        </pc:picChg>
      </pc:sldChg>
      <pc:sldChg chg="addSp delSp modSp add modTransition">
        <pc:chgData name="Mark Ren" userId="384abb08-e9f2-4e15-8a6b-b04e5dbe480d" providerId="ADAL" clId="{ED73D34A-F001-4C4C-8B2A-F0AA1A1053DD}" dt="2019-07-08T21:53:28.953" v="6375"/>
        <pc:sldMkLst>
          <pc:docMk/>
          <pc:sldMk cId="563351962" sldId="259"/>
        </pc:sldMkLst>
        <pc:spChg chg="mod">
          <ac:chgData name="Mark Ren" userId="384abb08-e9f2-4e15-8a6b-b04e5dbe480d" providerId="ADAL" clId="{ED73D34A-F001-4C4C-8B2A-F0AA1A1053DD}" dt="2019-07-08T21:17:20.608" v="5452" actId="113"/>
          <ac:spMkLst>
            <pc:docMk/>
            <pc:sldMk cId="563351962" sldId="259"/>
            <ac:spMk id="2" creationId="{8D489EC9-0501-45D8-A88F-D7804EE99C9B}"/>
          </ac:spMkLst>
        </pc:spChg>
        <pc:spChg chg="add del mod">
          <ac:chgData name="Mark Ren" userId="384abb08-e9f2-4e15-8a6b-b04e5dbe480d" providerId="ADAL" clId="{ED73D34A-F001-4C4C-8B2A-F0AA1A1053DD}" dt="2019-07-04T16:23:49.594" v="196"/>
          <ac:spMkLst>
            <pc:docMk/>
            <pc:sldMk cId="563351962" sldId="259"/>
            <ac:spMk id="3" creationId="{F06034FC-1AC2-4930-8EF1-9CEFE08C2415}"/>
          </ac:spMkLst>
        </pc:spChg>
        <pc:spChg chg="add del mod">
          <ac:chgData name="Mark Ren" userId="384abb08-e9f2-4e15-8a6b-b04e5dbe480d" providerId="ADAL" clId="{ED73D34A-F001-4C4C-8B2A-F0AA1A1053DD}" dt="2019-07-04T16:23:49.594" v="196"/>
          <ac:spMkLst>
            <pc:docMk/>
            <pc:sldMk cId="563351962" sldId="259"/>
            <ac:spMk id="4" creationId="{9E9045C8-4F85-4A7B-9B96-1D9744795A61}"/>
          </ac:spMkLst>
        </pc:spChg>
        <pc:spChg chg="add mod">
          <ac:chgData name="Mark Ren" userId="384abb08-e9f2-4e15-8a6b-b04e5dbe480d" providerId="ADAL" clId="{ED73D34A-F001-4C4C-8B2A-F0AA1A1053DD}" dt="2019-07-08T21:12:25.115" v="5337" actId="207"/>
          <ac:spMkLst>
            <pc:docMk/>
            <pc:sldMk cId="563351962" sldId="259"/>
            <ac:spMk id="5" creationId="{F05F7FDA-D1BD-481F-B3B7-A3839FFB0CE8}"/>
          </ac:spMkLst>
        </pc:spChg>
      </pc:sldChg>
      <pc:sldChg chg="addSp delSp modSp add modTransition">
        <pc:chgData name="Mark Ren" userId="384abb08-e9f2-4e15-8a6b-b04e5dbe480d" providerId="ADAL" clId="{ED73D34A-F001-4C4C-8B2A-F0AA1A1053DD}" dt="2019-07-08T21:53:28.953" v="6375"/>
        <pc:sldMkLst>
          <pc:docMk/>
          <pc:sldMk cId="2469353538" sldId="261"/>
        </pc:sldMkLst>
        <pc:spChg chg="mod">
          <ac:chgData name="Mark Ren" userId="384abb08-e9f2-4e15-8a6b-b04e5dbe480d" providerId="ADAL" clId="{ED73D34A-F001-4C4C-8B2A-F0AA1A1053DD}" dt="2019-07-08T21:17:34.435" v="5454" actId="113"/>
          <ac:spMkLst>
            <pc:docMk/>
            <pc:sldMk cId="2469353538" sldId="261"/>
            <ac:spMk id="2" creationId="{D305BAE0-9521-411A-A44C-D6B9CD52452F}"/>
          </ac:spMkLst>
        </pc:spChg>
        <pc:spChg chg="del">
          <ac:chgData name="Mark Ren" userId="384abb08-e9f2-4e15-8a6b-b04e5dbe480d" providerId="ADAL" clId="{ED73D34A-F001-4C4C-8B2A-F0AA1A1053DD}" dt="2019-07-04T16:54:11.093" v="981" actId="478"/>
          <ac:spMkLst>
            <pc:docMk/>
            <pc:sldMk cId="2469353538" sldId="261"/>
            <ac:spMk id="3" creationId="{BAD41082-5FFE-4C47-90E4-61612AED9403}"/>
          </ac:spMkLst>
        </pc:spChg>
        <pc:picChg chg="add mod">
          <ac:chgData name="Mark Ren" userId="384abb08-e9f2-4e15-8a6b-b04e5dbe480d" providerId="ADAL" clId="{ED73D34A-F001-4C4C-8B2A-F0AA1A1053DD}" dt="2019-07-04T16:55:51.422" v="989" actId="1076"/>
          <ac:picMkLst>
            <pc:docMk/>
            <pc:sldMk cId="2469353538" sldId="261"/>
            <ac:picMk id="5" creationId="{6D211B81-1F7E-4A40-8A8C-EEC8ECCC4F4B}"/>
          </ac:picMkLst>
        </pc:picChg>
        <pc:picChg chg="add mod">
          <ac:chgData name="Mark Ren" userId="384abb08-e9f2-4e15-8a6b-b04e5dbe480d" providerId="ADAL" clId="{ED73D34A-F001-4C4C-8B2A-F0AA1A1053DD}" dt="2019-07-04T16:58:09.196" v="995" actId="1076"/>
          <ac:picMkLst>
            <pc:docMk/>
            <pc:sldMk cId="2469353538" sldId="261"/>
            <ac:picMk id="1026" creationId="{A57F3E62-49B4-4A4F-80A0-E0755084953E}"/>
          </ac:picMkLst>
        </pc:picChg>
        <pc:picChg chg="add mod">
          <ac:chgData name="Mark Ren" userId="384abb08-e9f2-4e15-8a6b-b04e5dbe480d" providerId="ADAL" clId="{ED73D34A-F001-4C4C-8B2A-F0AA1A1053DD}" dt="2019-07-04T16:54:50.663" v="987" actId="14100"/>
          <ac:picMkLst>
            <pc:docMk/>
            <pc:sldMk cId="2469353538" sldId="261"/>
            <ac:picMk id="1028" creationId="{AC23E564-F72F-4600-90F2-B4CD89F06F21}"/>
          </ac:picMkLst>
        </pc:picChg>
        <pc:picChg chg="add mod">
          <ac:chgData name="Mark Ren" userId="384abb08-e9f2-4e15-8a6b-b04e5dbe480d" providerId="ADAL" clId="{ED73D34A-F001-4C4C-8B2A-F0AA1A1053DD}" dt="2019-07-04T16:58:04.221" v="992" actId="14100"/>
          <ac:picMkLst>
            <pc:docMk/>
            <pc:sldMk cId="2469353538" sldId="261"/>
            <ac:picMk id="1030" creationId="{B9B915DE-2F7C-472B-90EA-3801ABA142FB}"/>
          </ac:picMkLst>
        </pc:picChg>
      </pc:sldChg>
      <pc:sldChg chg="addSp delSp modSp add modTransition">
        <pc:chgData name="Mark Ren" userId="384abb08-e9f2-4e15-8a6b-b04e5dbe480d" providerId="ADAL" clId="{ED73D34A-F001-4C4C-8B2A-F0AA1A1053DD}" dt="2019-07-08T21:53:28.953" v="6375"/>
        <pc:sldMkLst>
          <pc:docMk/>
          <pc:sldMk cId="3242971874" sldId="262"/>
        </pc:sldMkLst>
        <pc:spChg chg="del">
          <ac:chgData name="Mark Ren" userId="384abb08-e9f2-4e15-8a6b-b04e5dbe480d" providerId="ADAL" clId="{ED73D34A-F001-4C4C-8B2A-F0AA1A1053DD}" dt="2019-07-04T16:58:24.212" v="997"/>
          <ac:spMkLst>
            <pc:docMk/>
            <pc:sldMk cId="3242971874" sldId="262"/>
            <ac:spMk id="2" creationId="{67A73C12-7221-41D5-9C4E-6F6ECA083F22}"/>
          </ac:spMkLst>
        </pc:spChg>
        <pc:spChg chg="del">
          <ac:chgData name="Mark Ren" userId="384abb08-e9f2-4e15-8a6b-b04e5dbe480d" providerId="ADAL" clId="{ED73D34A-F001-4C4C-8B2A-F0AA1A1053DD}" dt="2019-07-04T16:58:24.212" v="997"/>
          <ac:spMkLst>
            <pc:docMk/>
            <pc:sldMk cId="3242971874" sldId="262"/>
            <ac:spMk id="3" creationId="{18E08373-2D7A-48EB-B462-DD8680EB9BEB}"/>
          </ac:spMkLst>
        </pc:spChg>
        <pc:spChg chg="add del mod">
          <ac:chgData name="Mark Ren" userId="384abb08-e9f2-4e15-8a6b-b04e5dbe480d" providerId="ADAL" clId="{ED73D34A-F001-4C4C-8B2A-F0AA1A1053DD}" dt="2019-07-04T16:58:43.353" v="999"/>
          <ac:spMkLst>
            <pc:docMk/>
            <pc:sldMk cId="3242971874" sldId="262"/>
            <ac:spMk id="5" creationId="{10D3846F-6D07-44F5-9CCF-DDE727551B34}"/>
          </ac:spMkLst>
        </pc:spChg>
        <pc:spChg chg="add del mod">
          <ac:chgData name="Mark Ren" userId="384abb08-e9f2-4e15-8a6b-b04e5dbe480d" providerId="ADAL" clId="{ED73D34A-F001-4C4C-8B2A-F0AA1A1053DD}" dt="2019-07-04T16:58:43.353" v="999"/>
          <ac:spMkLst>
            <pc:docMk/>
            <pc:sldMk cId="3242971874" sldId="262"/>
            <ac:spMk id="6" creationId="{AA70FD04-FBFC-43C3-9D66-1162F5F616B3}"/>
          </ac:spMkLst>
        </pc:spChg>
        <pc:spChg chg="add mod">
          <ac:chgData name="Mark Ren" userId="384abb08-e9f2-4e15-8a6b-b04e5dbe480d" providerId="ADAL" clId="{ED73D34A-F001-4C4C-8B2A-F0AA1A1053DD}" dt="2019-07-08T16:26:24.252" v="1900" actId="122"/>
          <ac:spMkLst>
            <pc:docMk/>
            <pc:sldMk cId="3242971874" sldId="262"/>
            <ac:spMk id="7" creationId="{35360D9B-4550-46AF-B777-9E596ACEBB05}"/>
          </ac:spMkLst>
        </pc:spChg>
      </pc:sldChg>
      <pc:sldChg chg="addSp delSp modSp modTransition addAnim delAnim modAnim">
        <pc:chgData name="Mark Ren" userId="384abb08-e9f2-4e15-8a6b-b04e5dbe480d" providerId="ADAL" clId="{ED73D34A-F001-4C4C-8B2A-F0AA1A1053DD}" dt="2019-07-08T21:55:28.823" v="6378"/>
        <pc:sldMkLst>
          <pc:docMk/>
          <pc:sldMk cId="1400488354" sldId="268"/>
        </pc:sldMkLst>
        <pc:spChg chg="mod">
          <ac:chgData name="Mark Ren" userId="384abb08-e9f2-4e15-8a6b-b04e5dbe480d" providerId="ADAL" clId="{ED73D34A-F001-4C4C-8B2A-F0AA1A1053DD}" dt="2019-07-08T21:44:17.931" v="6156" actId="113"/>
          <ac:spMkLst>
            <pc:docMk/>
            <pc:sldMk cId="1400488354" sldId="268"/>
            <ac:spMk id="2" creationId="{0BE2FB4F-7F9C-470A-AF02-911D53BCAC51}"/>
          </ac:spMkLst>
        </pc:spChg>
        <pc:spChg chg="mod">
          <ac:chgData name="Mark Ren" userId="384abb08-e9f2-4e15-8a6b-b04e5dbe480d" providerId="ADAL" clId="{ED73D34A-F001-4C4C-8B2A-F0AA1A1053DD}" dt="2019-07-08T21:46:01.755" v="6176" actId="1076"/>
          <ac:spMkLst>
            <pc:docMk/>
            <pc:sldMk cId="1400488354" sldId="268"/>
            <ac:spMk id="5" creationId="{B1E026EC-0402-49DA-9E53-EDB779E98FD5}"/>
          </ac:spMkLst>
        </pc:spChg>
        <pc:spChg chg="del">
          <ac:chgData name="Mark Ren" userId="384abb08-e9f2-4e15-8a6b-b04e5dbe480d" providerId="ADAL" clId="{ED73D34A-F001-4C4C-8B2A-F0AA1A1053DD}" dt="2019-07-08T20:20:51.190" v="4494" actId="478"/>
          <ac:spMkLst>
            <pc:docMk/>
            <pc:sldMk cId="1400488354" sldId="268"/>
            <ac:spMk id="9" creationId="{74351155-ACA1-4ABE-A897-72A47F927808}"/>
          </ac:spMkLst>
        </pc:spChg>
        <pc:spChg chg="del">
          <ac:chgData name="Mark Ren" userId="384abb08-e9f2-4e15-8a6b-b04e5dbe480d" providerId="ADAL" clId="{ED73D34A-F001-4C4C-8B2A-F0AA1A1053DD}" dt="2019-07-08T20:20:51.190" v="4494" actId="478"/>
          <ac:spMkLst>
            <pc:docMk/>
            <pc:sldMk cId="1400488354" sldId="268"/>
            <ac:spMk id="10" creationId="{712A9331-00FF-445A-9F10-FEEE130CC0FE}"/>
          </ac:spMkLst>
        </pc:spChg>
        <pc:spChg chg="del">
          <ac:chgData name="Mark Ren" userId="384abb08-e9f2-4e15-8a6b-b04e5dbe480d" providerId="ADAL" clId="{ED73D34A-F001-4C4C-8B2A-F0AA1A1053DD}" dt="2019-07-08T20:20:51.190" v="4494" actId="478"/>
          <ac:spMkLst>
            <pc:docMk/>
            <pc:sldMk cId="1400488354" sldId="268"/>
            <ac:spMk id="11" creationId="{9F299D07-2E88-4911-A28D-F18313C0F32D}"/>
          </ac:spMkLst>
        </pc:spChg>
        <pc:spChg chg="add del mod">
          <ac:chgData name="Mark Ren" userId="384abb08-e9f2-4e15-8a6b-b04e5dbe480d" providerId="ADAL" clId="{ED73D34A-F001-4C4C-8B2A-F0AA1A1053DD}" dt="2019-07-08T21:45:48.021" v="6172" actId="478"/>
          <ac:spMkLst>
            <pc:docMk/>
            <pc:sldMk cId="1400488354" sldId="268"/>
            <ac:spMk id="12" creationId="{BA6589D2-5AD6-4EE1-96F2-4BDC86E93C3D}"/>
          </ac:spMkLst>
        </pc:spChg>
        <pc:spChg chg="add del mod">
          <ac:chgData name="Mark Ren" userId="384abb08-e9f2-4e15-8a6b-b04e5dbe480d" providerId="ADAL" clId="{ED73D34A-F001-4C4C-8B2A-F0AA1A1053DD}" dt="2019-07-08T21:45:48.021" v="6172" actId="478"/>
          <ac:spMkLst>
            <pc:docMk/>
            <pc:sldMk cId="1400488354" sldId="268"/>
            <ac:spMk id="15" creationId="{C4E2C1C2-9B61-4B86-82EB-5C42B3DA2CC6}"/>
          </ac:spMkLst>
        </pc:spChg>
        <pc:spChg chg="del">
          <ac:chgData name="Mark Ren" userId="384abb08-e9f2-4e15-8a6b-b04e5dbe480d" providerId="ADAL" clId="{ED73D34A-F001-4C4C-8B2A-F0AA1A1053DD}" dt="2019-07-08T20:20:51.190" v="4494" actId="478"/>
          <ac:spMkLst>
            <pc:docMk/>
            <pc:sldMk cId="1400488354" sldId="268"/>
            <ac:spMk id="19" creationId="{C2536356-9FFB-4320-A746-032F7CEBB520}"/>
          </ac:spMkLst>
        </pc:spChg>
        <pc:picChg chg="add del mod">
          <ac:chgData name="Mark Ren" userId="384abb08-e9f2-4e15-8a6b-b04e5dbe480d" providerId="ADAL" clId="{ED73D34A-F001-4C4C-8B2A-F0AA1A1053DD}" dt="2019-07-08T21:45:58.535" v="6175" actId="1076"/>
          <ac:picMkLst>
            <pc:docMk/>
            <pc:sldMk cId="1400488354" sldId="268"/>
            <ac:picMk id="3" creationId="{4AEFAECD-2085-464D-AC1A-6A71726DADD9}"/>
          </ac:picMkLst>
        </pc:picChg>
        <pc:picChg chg="add mod">
          <ac:chgData name="Mark Ren" userId="384abb08-e9f2-4e15-8a6b-b04e5dbe480d" providerId="ADAL" clId="{ED73D34A-F001-4C4C-8B2A-F0AA1A1053DD}" dt="2019-07-08T21:45:57.119" v="6174" actId="1076"/>
          <ac:picMkLst>
            <pc:docMk/>
            <pc:sldMk cId="1400488354" sldId="268"/>
            <ac:picMk id="4" creationId="{11BC82D5-D6BF-4E01-9938-6C0C6A006B2A}"/>
          </ac:picMkLst>
        </pc:picChg>
        <pc:picChg chg="del">
          <ac:chgData name="Mark Ren" userId="384abb08-e9f2-4e15-8a6b-b04e5dbe480d" providerId="ADAL" clId="{ED73D34A-F001-4C4C-8B2A-F0AA1A1053DD}" dt="2019-07-08T20:20:51.190" v="4494" actId="478"/>
          <ac:picMkLst>
            <pc:docMk/>
            <pc:sldMk cId="1400488354" sldId="268"/>
            <ac:picMk id="6" creationId="{4E910117-FCE2-48CD-88B5-18FD34FF4687}"/>
          </ac:picMkLst>
        </pc:picChg>
        <pc:picChg chg="del">
          <ac:chgData name="Mark Ren" userId="384abb08-e9f2-4e15-8a6b-b04e5dbe480d" providerId="ADAL" clId="{ED73D34A-F001-4C4C-8B2A-F0AA1A1053DD}" dt="2019-07-08T20:20:51.190" v="4494" actId="478"/>
          <ac:picMkLst>
            <pc:docMk/>
            <pc:sldMk cId="1400488354" sldId="268"/>
            <ac:picMk id="7" creationId="{16D5911F-E1BD-439D-9472-634F504A5EEE}"/>
          </ac:picMkLst>
        </pc:picChg>
        <pc:picChg chg="del">
          <ac:chgData name="Mark Ren" userId="384abb08-e9f2-4e15-8a6b-b04e5dbe480d" providerId="ADAL" clId="{ED73D34A-F001-4C4C-8B2A-F0AA1A1053DD}" dt="2019-07-08T20:20:51.190" v="4494" actId="478"/>
          <ac:picMkLst>
            <pc:docMk/>
            <pc:sldMk cId="1400488354" sldId="268"/>
            <ac:picMk id="8" creationId="{F0E26B06-075C-44FF-9585-0B44C31E3508}"/>
          </ac:picMkLst>
        </pc:picChg>
        <pc:cxnChg chg="del mod">
          <ac:chgData name="Mark Ren" userId="384abb08-e9f2-4e15-8a6b-b04e5dbe480d" providerId="ADAL" clId="{ED73D34A-F001-4C4C-8B2A-F0AA1A1053DD}" dt="2019-07-08T20:20:51.190" v="4494" actId="478"/>
          <ac:cxnSpMkLst>
            <pc:docMk/>
            <pc:sldMk cId="1400488354" sldId="268"/>
            <ac:cxnSpMk id="13" creationId="{F3FEEE95-0CB0-4964-9FE1-CFEA80452D68}"/>
          </ac:cxnSpMkLst>
        </pc:cxnChg>
        <pc:cxnChg chg="del mod">
          <ac:chgData name="Mark Ren" userId="384abb08-e9f2-4e15-8a6b-b04e5dbe480d" providerId="ADAL" clId="{ED73D34A-F001-4C4C-8B2A-F0AA1A1053DD}" dt="2019-07-08T20:20:51.190" v="4494" actId="478"/>
          <ac:cxnSpMkLst>
            <pc:docMk/>
            <pc:sldMk cId="1400488354" sldId="268"/>
            <ac:cxnSpMk id="14" creationId="{7307D874-ED0B-4A80-A9DC-9C62448EA31C}"/>
          </ac:cxnSpMkLst>
        </pc:cxnChg>
        <pc:cxnChg chg="del mod">
          <ac:chgData name="Mark Ren" userId="384abb08-e9f2-4e15-8a6b-b04e5dbe480d" providerId="ADAL" clId="{ED73D34A-F001-4C4C-8B2A-F0AA1A1053DD}" dt="2019-07-08T20:20:51.190" v="4494" actId="478"/>
          <ac:cxnSpMkLst>
            <pc:docMk/>
            <pc:sldMk cId="1400488354" sldId="268"/>
            <ac:cxnSpMk id="18" creationId="{9BBC1A73-E22B-47DF-9BDB-6FB500DDF9ED}"/>
          </ac:cxnSpMkLst>
        </pc:cxnChg>
      </pc:sldChg>
      <pc:sldChg chg="modSp modTransition">
        <pc:chgData name="Mark Ren" userId="384abb08-e9f2-4e15-8a6b-b04e5dbe480d" providerId="ADAL" clId="{ED73D34A-F001-4C4C-8B2A-F0AA1A1053DD}" dt="2019-07-08T21:53:28.953" v="6375"/>
        <pc:sldMkLst>
          <pc:docMk/>
          <pc:sldMk cId="1243080285" sldId="275"/>
        </pc:sldMkLst>
        <pc:spChg chg="mod">
          <ac:chgData name="Mark Ren" userId="384abb08-e9f2-4e15-8a6b-b04e5dbe480d" providerId="ADAL" clId="{ED73D34A-F001-4C4C-8B2A-F0AA1A1053DD}" dt="2019-07-08T21:49:33.688" v="6341" actId="113"/>
          <ac:spMkLst>
            <pc:docMk/>
            <pc:sldMk cId="1243080285" sldId="275"/>
            <ac:spMk id="2" creationId="{2E67291D-0D3E-456B-AC2C-ED32AB25CF3E}"/>
          </ac:spMkLst>
        </pc:spChg>
        <pc:spChg chg="mod">
          <ac:chgData name="Mark Ren" userId="384abb08-e9f2-4e15-8a6b-b04e5dbe480d" providerId="ADAL" clId="{ED73D34A-F001-4C4C-8B2A-F0AA1A1053DD}" dt="2019-07-08T21:50:20.159" v="6355" actId="20577"/>
          <ac:spMkLst>
            <pc:docMk/>
            <pc:sldMk cId="1243080285" sldId="275"/>
            <ac:spMk id="3" creationId="{3AA2CD94-B15D-400A-878C-02C51DB359A5}"/>
          </ac:spMkLst>
        </pc:spChg>
      </pc:sldChg>
      <pc:sldChg chg="addSp delSp modSp modTransition">
        <pc:chgData name="Mark Ren" userId="384abb08-e9f2-4e15-8a6b-b04e5dbe480d" providerId="ADAL" clId="{ED73D34A-F001-4C4C-8B2A-F0AA1A1053DD}" dt="2019-07-08T21:53:28.953" v="6375"/>
        <pc:sldMkLst>
          <pc:docMk/>
          <pc:sldMk cId="1409449967" sldId="277"/>
        </pc:sldMkLst>
        <pc:spChg chg="add del mod">
          <ac:chgData name="Mark Ren" userId="384abb08-e9f2-4e15-8a6b-b04e5dbe480d" providerId="ADAL" clId="{ED73D34A-F001-4C4C-8B2A-F0AA1A1053DD}" dt="2019-07-08T21:46:48.315" v="6185" actId="478"/>
          <ac:spMkLst>
            <pc:docMk/>
            <pc:sldMk cId="1409449967" sldId="277"/>
            <ac:spMk id="2" creationId="{C2D009F9-AF6A-4DA0-840B-7D5E841EF513}"/>
          </ac:spMkLst>
        </pc:spChg>
        <pc:spChg chg="add del mod">
          <ac:chgData name="Mark Ren" userId="384abb08-e9f2-4e15-8a6b-b04e5dbe480d" providerId="ADAL" clId="{ED73D34A-F001-4C4C-8B2A-F0AA1A1053DD}" dt="2019-07-08T21:46:45.676" v="6184" actId="478"/>
          <ac:spMkLst>
            <pc:docMk/>
            <pc:sldMk cId="1409449967" sldId="277"/>
            <ac:spMk id="3" creationId="{4641663F-BBB9-4FDE-B44E-54FD1F74AF14}"/>
          </ac:spMkLst>
        </pc:spChg>
        <pc:spChg chg="mod">
          <ac:chgData name="Mark Ren" userId="384abb08-e9f2-4e15-8a6b-b04e5dbe480d" providerId="ADAL" clId="{ED73D34A-F001-4C4C-8B2A-F0AA1A1053DD}" dt="2019-07-08T21:47:05.263" v="6212" actId="1037"/>
          <ac:spMkLst>
            <pc:docMk/>
            <pc:sldMk cId="1409449967" sldId="277"/>
            <ac:spMk id="11" creationId="{00000000-0000-0000-0000-000000000000}"/>
          </ac:spMkLst>
        </pc:spChg>
        <pc:spChg chg="mod">
          <ac:chgData name="Mark Ren" userId="384abb08-e9f2-4e15-8a6b-b04e5dbe480d" providerId="ADAL" clId="{ED73D34A-F001-4C4C-8B2A-F0AA1A1053DD}" dt="2019-07-08T21:47:05.263" v="6212" actId="1037"/>
          <ac:spMkLst>
            <pc:docMk/>
            <pc:sldMk cId="1409449967" sldId="277"/>
            <ac:spMk id="12" creationId="{00000000-0000-0000-0000-000000000000}"/>
          </ac:spMkLst>
        </pc:spChg>
        <pc:spChg chg="mod">
          <ac:chgData name="Mark Ren" userId="384abb08-e9f2-4e15-8a6b-b04e5dbe480d" providerId="ADAL" clId="{ED73D34A-F001-4C4C-8B2A-F0AA1A1053DD}" dt="2019-07-08T21:47:12.122" v="6215" actId="1038"/>
          <ac:spMkLst>
            <pc:docMk/>
            <pc:sldMk cId="1409449967" sldId="277"/>
            <ac:spMk id="14" creationId="{00000000-0000-0000-0000-000000000000}"/>
          </ac:spMkLst>
        </pc:spChg>
        <pc:spChg chg="mod">
          <ac:chgData name="Mark Ren" userId="384abb08-e9f2-4e15-8a6b-b04e5dbe480d" providerId="ADAL" clId="{ED73D34A-F001-4C4C-8B2A-F0AA1A1053DD}" dt="2019-07-08T21:47:05.263" v="6212" actId="1037"/>
          <ac:spMkLst>
            <pc:docMk/>
            <pc:sldMk cId="1409449967" sldId="277"/>
            <ac:spMk id="15" creationId="{00000000-0000-0000-0000-000000000000}"/>
          </ac:spMkLst>
        </pc:spChg>
        <pc:spChg chg="mod">
          <ac:chgData name="Mark Ren" userId="384abb08-e9f2-4e15-8a6b-b04e5dbe480d" providerId="ADAL" clId="{ED73D34A-F001-4C4C-8B2A-F0AA1A1053DD}" dt="2019-07-08T21:46:50.254" v="6186" actId="113"/>
          <ac:spMkLst>
            <pc:docMk/>
            <pc:sldMk cId="1409449967" sldId="277"/>
            <ac:spMk id="17" creationId="{7017D8E6-F917-4179-899E-7F104DA5904D}"/>
          </ac:spMkLst>
        </pc:spChg>
        <pc:spChg chg="mod">
          <ac:chgData name="Mark Ren" userId="384abb08-e9f2-4e15-8a6b-b04e5dbe480d" providerId="ADAL" clId="{ED73D34A-F001-4C4C-8B2A-F0AA1A1053DD}" dt="2019-07-08T21:47:17.014" v="6220" actId="1038"/>
          <ac:spMkLst>
            <pc:docMk/>
            <pc:sldMk cId="1409449967" sldId="277"/>
            <ac:spMk id="20" creationId="{74B62A83-1368-4910-92EC-0E312F5D7C3C}"/>
          </ac:spMkLst>
        </pc:spChg>
      </pc:sldChg>
      <pc:sldChg chg="modSp add ord modTransition">
        <pc:chgData name="Mark Ren" userId="384abb08-e9f2-4e15-8a6b-b04e5dbe480d" providerId="ADAL" clId="{ED73D34A-F001-4C4C-8B2A-F0AA1A1053DD}" dt="2019-07-08T22:00:57.481" v="6430" actId="404"/>
        <pc:sldMkLst>
          <pc:docMk/>
          <pc:sldMk cId="2830211943" sldId="278"/>
        </pc:sldMkLst>
        <pc:spChg chg="mod">
          <ac:chgData name="Mark Ren" userId="384abb08-e9f2-4e15-8a6b-b04e5dbe480d" providerId="ADAL" clId="{ED73D34A-F001-4C4C-8B2A-F0AA1A1053DD}" dt="2019-07-08T21:26:16.585" v="5716" actId="207"/>
          <ac:spMkLst>
            <pc:docMk/>
            <pc:sldMk cId="2830211943" sldId="278"/>
            <ac:spMk id="4" creationId="{9064EB27-824B-4D74-918E-326BC69CFE5B}"/>
          </ac:spMkLst>
        </pc:spChg>
        <pc:spChg chg="mod">
          <ac:chgData name="Mark Ren" userId="384abb08-e9f2-4e15-8a6b-b04e5dbe480d" providerId="ADAL" clId="{ED73D34A-F001-4C4C-8B2A-F0AA1A1053DD}" dt="2019-07-08T22:00:57.481" v="6430" actId="404"/>
          <ac:spMkLst>
            <pc:docMk/>
            <pc:sldMk cId="2830211943" sldId="278"/>
            <ac:spMk id="5" creationId="{799A3E01-5193-4479-9A8D-BB741D3BC2A9}"/>
          </ac:spMkLst>
        </pc:spChg>
        <pc:spChg chg="mod">
          <ac:chgData name="Mark Ren" userId="384abb08-e9f2-4e15-8a6b-b04e5dbe480d" providerId="ADAL" clId="{ED73D34A-F001-4C4C-8B2A-F0AA1A1053DD}" dt="2019-07-08T21:26:03.614" v="5713" actId="20577"/>
          <ac:spMkLst>
            <pc:docMk/>
            <pc:sldMk cId="2830211943" sldId="278"/>
            <ac:spMk id="8" creationId="{A2B60217-7007-4407-8F40-A00518169751}"/>
          </ac:spMkLst>
        </pc:spChg>
      </pc:sldChg>
      <pc:sldChg chg="addSp delSp modSp modTransition">
        <pc:chgData name="Mark Ren" userId="384abb08-e9f2-4e15-8a6b-b04e5dbe480d" providerId="ADAL" clId="{ED73D34A-F001-4C4C-8B2A-F0AA1A1053DD}" dt="2019-07-08T21:59:36.418" v="6413" actId="404"/>
        <pc:sldMkLst>
          <pc:docMk/>
          <pc:sldMk cId="3569058233" sldId="285"/>
        </pc:sldMkLst>
        <pc:spChg chg="mod">
          <ac:chgData name="Mark Ren" userId="384abb08-e9f2-4e15-8a6b-b04e5dbe480d" providerId="ADAL" clId="{ED73D34A-F001-4C4C-8B2A-F0AA1A1053DD}" dt="2019-07-08T21:24:24.697" v="5670" actId="120"/>
          <ac:spMkLst>
            <pc:docMk/>
            <pc:sldMk cId="3569058233" sldId="285"/>
            <ac:spMk id="2" creationId="{E0AA622A-148B-434B-9E66-C330706B148A}"/>
          </ac:spMkLst>
        </pc:spChg>
        <pc:spChg chg="mod">
          <ac:chgData name="Mark Ren" userId="384abb08-e9f2-4e15-8a6b-b04e5dbe480d" providerId="ADAL" clId="{ED73D34A-F001-4C4C-8B2A-F0AA1A1053DD}" dt="2019-07-08T21:24:46.098" v="5678" actId="207"/>
          <ac:spMkLst>
            <pc:docMk/>
            <pc:sldMk cId="3569058233" sldId="285"/>
            <ac:spMk id="5" creationId="{D5C45765-F2AD-4249-BC76-60FCA92631A9}"/>
          </ac:spMkLst>
        </pc:spChg>
        <pc:spChg chg="add del mod">
          <ac:chgData name="Mark Ren" userId="384abb08-e9f2-4e15-8a6b-b04e5dbe480d" providerId="ADAL" clId="{ED73D34A-F001-4C4C-8B2A-F0AA1A1053DD}" dt="2019-07-08T21:24:33.763" v="5677" actId="478"/>
          <ac:spMkLst>
            <pc:docMk/>
            <pc:sldMk cId="3569058233" sldId="285"/>
            <ac:spMk id="6" creationId="{7913E05E-AF94-48D5-9045-873C479B33DC}"/>
          </ac:spMkLst>
        </pc:spChg>
        <pc:spChg chg="add del mod">
          <ac:chgData name="Mark Ren" userId="384abb08-e9f2-4e15-8a6b-b04e5dbe480d" providerId="ADAL" clId="{ED73D34A-F001-4C4C-8B2A-F0AA1A1053DD}" dt="2019-07-08T21:25:25.985" v="5682" actId="478"/>
          <ac:spMkLst>
            <pc:docMk/>
            <pc:sldMk cId="3569058233" sldId="285"/>
            <ac:spMk id="7" creationId="{574366BE-B8D9-402B-ACA0-B8D4D1928E33}"/>
          </ac:spMkLst>
        </pc:spChg>
        <pc:spChg chg="add del mod">
          <ac:chgData name="Mark Ren" userId="384abb08-e9f2-4e15-8a6b-b04e5dbe480d" providerId="ADAL" clId="{ED73D34A-F001-4C4C-8B2A-F0AA1A1053DD}" dt="2019-07-08T21:25:30.889" v="5683" actId="478"/>
          <ac:spMkLst>
            <pc:docMk/>
            <pc:sldMk cId="3569058233" sldId="285"/>
            <ac:spMk id="9" creationId="{E5BDA1F9-32D8-4591-857D-5CD3B1D53747}"/>
          </ac:spMkLst>
        </pc:spChg>
        <pc:spChg chg="mod">
          <ac:chgData name="Mark Ren" userId="384abb08-e9f2-4e15-8a6b-b04e5dbe480d" providerId="ADAL" clId="{ED73D34A-F001-4C4C-8B2A-F0AA1A1053DD}" dt="2019-07-08T21:59:36.418" v="6413" actId="404"/>
          <ac:spMkLst>
            <pc:docMk/>
            <pc:sldMk cId="3569058233" sldId="285"/>
            <ac:spMk id="14" creationId="{5E215DB3-4949-4BE9-8388-6B4D118F3C02}"/>
          </ac:spMkLst>
        </pc:spChg>
        <pc:spChg chg="mod">
          <ac:chgData name="Mark Ren" userId="384abb08-e9f2-4e15-8a6b-b04e5dbe480d" providerId="ADAL" clId="{ED73D34A-F001-4C4C-8B2A-F0AA1A1053DD}" dt="2019-07-08T21:24:46.098" v="5678" actId="207"/>
          <ac:spMkLst>
            <pc:docMk/>
            <pc:sldMk cId="3569058233" sldId="285"/>
            <ac:spMk id="39" creationId="{F033A694-763C-4C82-A8DB-44EEDA801AC7}"/>
          </ac:spMkLst>
        </pc:spChg>
        <pc:spChg chg="mod">
          <ac:chgData name="Mark Ren" userId="384abb08-e9f2-4e15-8a6b-b04e5dbe480d" providerId="ADAL" clId="{ED73D34A-F001-4C4C-8B2A-F0AA1A1053DD}" dt="2019-07-08T21:24:46.098" v="5678" actId="207"/>
          <ac:spMkLst>
            <pc:docMk/>
            <pc:sldMk cId="3569058233" sldId="285"/>
            <ac:spMk id="61" creationId="{74C65F96-227C-4A27-967F-7A8E9A32FF57}"/>
          </ac:spMkLst>
        </pc:spChg>
        <pc:spChg chg="mod">
          <ac:chgData name="Mark Ren" userId="384abb08-e9f2-4e15-8a6b-b04e5dbe480d" providerId="ADAL" clId="{ED73D34A-F001-4C4C-8B2A-F0AA1A1053DD}" dt="2019-07-08T21:24:50.998" v="5679" actId="207"/>
          <ac:spMkLst>
            <pc:docMk/>
            <pc:sldMk cId="3569058233" sldId="285"/>
            <ac:spMk id="64" creationId="{6854B5DA-A588-409A-8F20-D1D0DFB86A3D}"/>
          </ac:spMkLst>
        </pc:spChg>
        <pc:spChg chg="mod">
          <ac:chgData name="Mark Ren" userId="384abb08-e9f2-4e15-8a6b-b04e5dbe480d" providerId="ADAL" clId="{ED73D34A-F001-4C4C-8B2A-F0AA1A1053DD}" dt="2019-07-08T21:24:46.098" v="5678" actId="207"/>
          <ac:spMkLst>
            <pc:docMk/>
            <pc:sldMk cId="3569058233" sldId="285"/>
            <ac:spMk id="68" creationId="{9ACEE4A0-C9D2-4460-B8EB-45D1D0362F6C}"/>
          </ac:spMkLst>
        </pc:spChg>
      </pc:sldChg>
      <pc:sldChg chg="modSp ord modTransition">
        <pc:chgData name="Mark Ren" userId="384abb08-e9f2-4e15-8a6b-b04e5dbe480d" providerId="ADAL" clId="{ED73D34A-F001-4C4C-8B2A-F0AA1A1053DD}" dt="2019-07-08T21:53:28.953" v="6375"/>
        <pc:sldMkLst>
          <pc:docMk/>
          <pc:sldMk cId="401846453" sldId="288"/>
        </pc:sldMkLst>
        <pc:spChg chg="mod">
          <ac:chgData name="Mark Ren" userId="384abb08-e9f2-4e15-8a6b-b04e5dbe480d" providerId="ADAL" clId="{ED73D34A-F001-4C4C-8B2A-F0AA1A1053DD}" dt="2019-07-08T21:23:07.711" v="5617" actId="20577"/>
          <ac:spMkLst>
            <pc:docMk/>
            <pc:sldMk cId="401846453" sldId="288"/>
            <ac:spMk id="2" creationId="{8459E74F-E416-43F4-A666-65226992CC29}"/>
          </ac:spMkLst>
        </pc:spChg>
        <pc:spChg chg="mod">
          <ac:chgData name="Mark Ren" userId="384abb08-e9f2-4e15-8a6b-b04e5dbe480d" providerId="ADAL" clId="{ED73D34A-F001-4C4C-8B2A-F0AA1A1053DD}" dt="2019-07-08T19:29:50.322" v="4064" actId="207"/>
          <ac:spMkLst>
            <pc:docMk/>
            <pc:sldMk cId="401846453" sldId="288"/>
            <ac:spMk id="3" creationId="{88DA06B3-27C4-459F-A00A-D5405BB0F13C}"/>
          </ac:spMkLst>
        </pc:spChg>
      </pc:sldChg>
      <pc:sldChg chg="addSp delSp modSp add del ord modTransition">
        <pc:chgData name="Mark Ren" userId="384abb08-e9f2-4e15-8a6b-b04e5dbe480d" providerId="ADAL" clId="{ED73D34A-F001-4C4C-8B2A-F0AA1A1053DD}" dt="2019-07-08T21:53:28.953" v="6375"/>
        <pc:sldMkLst>
          <pc:docMk/>
          <pc:sldMk cId="918271513" sldId="317"/>
        </pc:sldMkLst>
        <pc:spChg chg="add del mod">
          <ac:chgData name="Mark Ren" userId="384abb08-e9f2-4e15-8a6b-b04e5dbe480d" providerId="ADAL" clId="{ED73D34A-F001-4C4C-8B2A-F0AA1A1053DD}" dt="2019-07-08T21:15:39.679" v="5425" actId="478"/>
          <ac:spMkLst>
            <pc:docMk/>
            <pc:sldMk cId="918271513" sldId="317"/>
            <ac:spMk id="2" creationId="{7479F1B7-04E9-4A4B-90F6-951B0C5D46DB}"/>
          </ac:spMkLst>
        </pc:spChg>
        <pc:spChg chg="add del mod">
          <ac:chgData name="Mark Ren" userId="384abb08-e9f2-4e15-8a6b-b04e5dbe480d" providerId="ADAL" clId="{ED73D34A-F001-4C4C-8B2A-F0AA1A1053DD}" dt="2019-07-08T21:15:39.679" v="5425" actId="478"/>
          <ac:spMkLst>
            <pc:docMk/>
            <pc:sldMk cId="918271513" sldId="317"/>
            <ac:spMk id="3" creationId="{407AC926-BE00-40DB-8357-A2E55066E356}"/>
          </ac:spMkLst>
        </pc:spChg>
        <pc:spChg chg="mod">
          <ac:chgData name="Mark Ren" userId="384abb08-e9f2-4e15-8a6b-b04e5dbe480d" providerId="ADAL" clId="{ED73D34A-F001-4C4C-8B2A-F0AA1A1053DD}" dt="2019-07-08T21:15:34.307" v="5424"/>
          <ac:spMkLst>
            <pc:docMk/>
            <pc:sldMk cId="918271513" sldId="317"/>
            <ac:spMk id="4" creationId="{00000000-0000-0000-0000-000000000000}"/>
          </ac:spMkLst>
        </pc:spChg>
        <pc:spChg chg="add del mod">
          <ac:chgData name="Mark Ren" userId="384abb08-e9f2-4e15-8a6b-b04e5dbe480d" providerId="ADAL" clId="{ED73D34A-F001-4C4C-8B2A-F0AA1A1053DD}" dt="2019-07-08T21:14:59.609" v="5420"/>
          <ac:spMkLst>
            <pc:docMk/>
            <pc:sldMk cId="918271513" sldId="317"/>
            <ac:spMk id="5" creationId="{8D689465-4093-41B4-9CCE-B56F1507A5A6}"/>
          </ac:spMkLst>
        </pc:spChg>
        <pc:spChg chg="add del mod">
          <ac:chgData name="Mark Ren" userId="384abb08-e9f2-4e15-8a6b-b04e5dbe480d" providerId="ADAL" clId="{ED73D34A-F001-4C4C-8B2A-F0AA1A1053DD}" dt="2019-07-08T21:14:59.609" v="5420"/>
          <ac:spMkLst>
            <pc:docMk/>
            <pc:sldMk cId="918271513" sldId="317"/>
            <ac:spMk id="6" creationId="{2DC73F49-C0B3-41B0-AD36-D2BFA66D0268}"/>
          </ac:spMkLst>
        </pc:spChg>
        <pc:spChg chg="add del mod">
          <ac:chgData name="Mark Ren" userId="384abb08-e9f2-4e15-8a6b-b04e5dbe480d" providerId="ADAL" clId="{ED73D34A-F001-4C4C-8B2A-F0AA1A1053DD}" dt="2019-07-08T21:15:34.307" v="5424"/>
          <ac:spMkLst>
            <pc:docMk/>
            <pc:sldMk cId="918271513" sldId="317"/>
            <ac:spMk id="7" creationId="{F601C31C-3490-4C95-AAD7-97FF73AB5201}"/>
          </ac:spMkLst>
        </pc:spChg>
        <pc:spChg chg="add del mod">
          <ac:chgData name="Mark Ren" userId="384abb08-e9f2-4e15-8a6b-b04e5dbe480d" providerId="ADAL" clId="{ED73D34A-F001-4C4C-8B2A-F0AA1A1053DD}" dt="2019-07-08T21:15:34.307" v="5424"/>
          <ac:spMkLst>
            <pc:docMk/>
            <pc:sldMk cId="918271513" sldId="317"/>
            <ac:spMk id="8" creationId="{67C111B6-8B6C-4516-8F3C-38503B033868}"/>
          </ac:spMkLst>
        </pc:spChg>
        <pc:spChg chg="mod">
          <ac:chgData name="Mark Ren" userId="384abb08-e9f2-4e15-8a6b-b04e5dbe480d" providerId="ADAL" clId="{ED73D34A-F001-4C4C-8B2A-F0AA1A1053DD}" dt="2019-07-08T19:19:50.259" v="3710" actId="20577"/>
          <ac:spMkLst>
            <pc:docMk/>
            <pc:sldMk cId="918271513" sldId="317"/>
            <ac:spMk id="17" creationId="{95B5D531-F336-4736-9335-DFBE847FD386}"/>
          </ac:spMkLst>
        </pc:spChg>
        <pc:spChg chg="mod">
          <ac:chgData name="Mark Ren" userId="384abb08-e9f2-4e15-8a6b-b04e5dbe480d" providerId="ADAL" clId="{ED73D34A-F001-4C4C-8B2A-F0AA1A1053DD}" dt="2019-07-08T19:19:38.259" v="3707" actId="1076"/>
          <ac:spMkLst>
            <pc:docMk/>
            <pc:sldMk cId="918271513" sldId="317"/>
            <ac:spMk id="30" creationId="{94F860AC-40D8-4793-A360-84BF9456E4DD}"/>
          </ac:spMkLst>
        </pc:spChg>
      </pc:sldChg>
      <pc:sldChg chg="delSp modSp add del modTransition">
        <pc:chgData name="Mark Ren" userId="384abb08-e9f2-4e15-8a6b-b04e5dbe480d" providerId="ADAL" clId="{ED73D34A-F001-4C4C-8B2A-F0AA1A1053DD}" dt="2019-07-08T21:53:28.953" v="6375"/>
        <pc:sldMkLst>
          <pc:docMk/>
          <pc:sldMk cId="1572623916" sldId="321"/>
        </pc:sldMkLst>
        <pc:spChg chg="mod">
          <ac:chgData name="Mark Ren" userId="384abb08-e9f2-4e15-8a6b-b04e5dbe480d" providerId="ADAL" clId="{ED73D34A-F001-4C4C-8B2A-F0AA1A1053DD}" dt="2019-07-08T21:49:16.040" v="6327" actId="113"/>
          <ac:spMkLst>
            <pc:docMk/>
            <pc:sldMk cId="1572623916" sldId="321"/>
            <ac:spMk id="2" creationId="{5D8B395B-EE28-4E2C-B309-46E94329E9D9}"/>
          </ac:spMkLst>
        </pc:spChg>
        <pc:spChg chg="del mod">
          <ac:chgData name="Mark Ren" userId="384abb08-e9f2-4e15-8a6b-b04e5dbe480d" providerId="ADAL" clId="{ED73D34A-F001-4C4C-8B2A-F0AA1A1053DD}" dt="2019-07-08T21:50:39.719" v="6360"/>
          <ac:spMkLst>
            <pc:docMk/>
            <pc:sldMk cId="1572623916" sldId="321"/>
            <ac:spMk id="3" creationId="{4973681F-21AA-43DC-8DF9-A5832497E7D9}"/>
          </ac:spMkLst>
        </pc:spChg>
        <pc:spChg chg="mod">
          <ac:chgData name="Mark Ren" userId="384abb08-e9f2-4e15-8a6b-b04e5dbe480d" providerId="ADAL" clId="{ED73D34A-F001-4C4C-8B2A-F0AA1A1053DD}" dt="2019-07-08T21:50:38.774" v="6358" actId="207"/>
          <ac:spMkLst>
            <pc:docMk/>
            <pc:sldMk cId="1572623916" sldId="321"/>
            <ac:spMk id="5" creationId="{2BAD0798-E62C-4DE8-8751-E4126781F0CA}"/>
          </ac:spMkLst>
        </pc:spChg>
        <pc:spChg chg="mod">
          <ac:chgData name="Mark Ren" userId="384abb08-e9f2-4e15-8a6b-b04e5dbe480d" providerId="ADAL" clId="{ED73D34A-F001-4C4C-8B2A-F0AA1A1053DD}" dt="2019-07-08T21:48:27.998" v="6232" actId="207"/>
          <ac:spMkLst>
            <pc:docMk/>
            <pc:sldMk cId="1572623916" sldId="321"/>
            <ac:spMk id="7" creationId="{8C5442F9-FD00-483E-97B5-274EBE52A254}"/>
          </ac:spMkLst>
        </pc:spChg>
        <pc:spChg chg="mod">
          <ac:chgData name="Mark Ren" userId="384abb08-e9f2-4e15-8a6b-b04e5dbe480d" providerId="ADAL" clId="{ED73D34A-F001-4C4C-8B2A-F0AA1A1053DD}" dt="2019-07-08T21:48:27.998" v="6232" actId="207"/>
          <ac:spMkLst>
            <pc:docMk/>
            <pc:sldMk cId="1572623916" sldId="321"/>
            <ac:spMk id="8" creationId="{B576DAF6-24A0-4856-93F9-7035E9A05C27}"/>
          </ac:spMkLst>
        </pc:spChg>
        <pc:spChg chg="mod">
          <ac:chgData name="Mark Ren" userId="384abb08-e9f2-4e15-8a6b-b04e5dbe480d" providerId="ADAL" clId="{ED73D34A-F001-4C4C-8B2A-F0AA1A1053DD}" dt="2019-07-08T21:48:27.998" v="6232" actId="207"/>
          <ac:spMkLst>
            <pc:docMk/>
            <pc:sldMk cId="1572623916" sldId="321"/>
            <ac:spMk id="9" creationId="{6B4B07B3-44D6-424E-BEF4-BC8F115512A4}"/>
          </ac:spMkLst>
        </pc:spChg>
        <pc:spChg chg="mod">
          <ac:chgData name="Mark Ren" userId="384abb08-e9f2-4e15-8a6b-b04e5dbe480d" providerId="ADAL" clId="{ED73D34A-F001-4C4C-8B2A-F0AA1A1053DD}" dt="2019-07-08T21:48:27.998" v="6232" actId="207"/>
          <ac:spMkLst>
            <pc:docMk/>
            <pc:sldMk cId="1572623916" sldId="321"/>
            <ac:spMk id="10" creationId="{C1925851-81CA-44AA-BC7C-C36241A81E92}"/>
          </ac:spMkLst>
        </pc:spChg>
      </pc:sldChg>
      <pc:sldChg chg="addSp delSp modSp add modTransition">
        <pc:chgData name="Mark Ren" userId="384abb08-e9f2-4e15-8a6b-b04e5dbe480d" providerId="ADAL" clId="{ED73D34A-F001-4C4C-8B2A-F0AA1A1053DD}" dt="2019-07-08T21:53:28.953" v="6375"/>
        <pc:sldMkLst>
          <pc:docMk/>
          <pc:sldMk cId="1868245806" sldId="322"/>
        </pc:sldMkLst>
        <pc:spChg chg="mod">
          <ac:chgData name="Mark Ren" userId="384abb08-e9f2-4e15-8a6b-b04e5dbe480d" providerId="ADAL" clId="{ED73D34A-F001-4C4C-8B2A-F0AA1A1053DD}" dt="2019-07-08T21:17:27.887" v="5453" actId="113"/>
          <ac:spMkLst>
            <pc:docMk/>
            <pc:sldMk cId="1868245806" sldId="322"/>
            <ac:spMk id="2" creationId="{90305104-7313-4135-A16B-BCF939ECAA3A}"/>
          </ac:spMkLst>
        </pc:spChg>
        <pc:spChg chg="del mod">
          <ac:chgData name="Mark Ren" userId="384abb08-e9f2-4e15-8a6b-b04e5dbe480d" providerId="ADAL" clId="{ED73D34A-F001-4C4C-8B2A-F0AA1A1053DD}" dt="2019-07-08T15:54:28.880" v="1563" actId="478"/>
          <ac:spMkLst>
            <pc:docMk/>
            <pc:sldMk cId="1868245806" sldId="322"/>
            <ac:spMk id="3" creationId="{9522DB89-E836-4E12-BD89-EAA4403E4414}"/>
          </ac:spMkLst>
        </pc:spChg>
        <pc:spChg chg="add del mod">
          <ac:chgData name="Mark Ren" userId="384abb08-e9f2-4e15-8a6b-b04e5dbe480d" providerId="ADAL" clId="{ED73D34A-F001-4C4C-8B2A-F0AA1A1053DD}" dt="2019-07-08T15:54:30.857" v="1564" actId="478"/>
          <ac:spMkLst>
            <pc:docMk/>
            <pc:sldMk cId="1868245806" sldId="322"/>
            <ac:spMk id="6" creationId="{6611D6BC-8C3F-47EB-A6F4-F57926F57D7B}"/>
          </ac:spMkLst>
        </pc:spChg>
        <pc:spChg chg="add mod">
          <ac:chgData name="Mark Ren" userId="384abb08-e9f2-4e15-8a6b-b04e5dbe480d" providerId="ADAL" clId="{ED73D34A-F001-4C4C-8B2A-F0AA1A1053DD}" dt="2019-07-08T15:55:32.698" v="1588" actId="1076"/>
          <ac:spMkLst>
            <pc:docMk/>
            <pc:sldMk cId="1868245806" sldId="322"/>
            <ac:spMk id="8" creationId="{E77BA39F-759D-4E29-94C9-09A1E188B4DE}"/>
          </ac:spMkLst>
        </pc:spChg>
        <pc:spChg chg="add mod">
          <ac:chgData name="Mark Ren" userId="384abb08-e9f2-4e15-8a6b-b04e5dbe480d" providerId="ADAL" clId="{ED73D34A-F001-4C4C-8B2A-F0AA1A1053DD}" dt="2019-07-08T21:12:32.029" v="5338" actId="207"/>
          <ac:spMkLst>
            <pc:docMk/>
            <pc:sldMk cId="1868245806" sldId="322"/>
            <ac:spMk id="9" creationId="{79DCF670-8344-4E38-BFF8-91CFE5DB1B86}"/>
          </ac:spMkLst>
        </pc:spChg>
        <pc:picChg chg="add mod">
          <ac:chgData name="Mark Ren" userId="384abb08-e9f2-4e15-8a6b-b04e5dbe480d" providerId="ADAL" clId="{ED73D34A-F001-4C4C-8B2A-F0AA1A1053DD}" dt="2019-07-08T15:55:29.819" v="1587" actId="1076"/>
          <ac:picMkLst>
            <pc:docMk/>
            <pc:sldMk cId="1868245806" sldId="322"/>
            <ac:picMk id="7" creationId="{FE94D2E0-9BF6-476C-8701-2018848805AC}"/>
          </ac:picMkLst>
        </pc:picChg>
      </pc:sldChg>
      <pc:sldChg chg="addSp delSp modSp add modTransition">
        <pc:chgData name="Mark Ren" userId="384abb08-e9f2-4e15-8a6b-b04e5dbe480d" providerId="ADAL" clId="{ED73D34A-F001-4C4C-8B2A-F0AA1A1053DD}" dt="2019-07-09T14:33:48.101" v="6459" actId="20577"/>
        <pc:sldMkLst>
          <pc:docMk/>
          <pc:sldMk cId="3749767870" sldId="323"/>
        </pc:sldMkLst>
        <pc:spChg chg="mod">
          <ac:chgData name="Mark Ren" userId="384abb08-e9f2-4e15-8a6b-b04e5dbe480d" providerId="ADAL" clId="{ED73D34A-F001-4C4C-8B2A-F0AA1A1053DD}" dt="2019-07-09T14:33:48.101" v="6459" actId="20577"/>
          <ac:spMkLst>
            <pc:docMk/>
            <pc:sldMk cId="3749767870" sldId="323"/>
            <ac:spMk id="2" creationId="{F2F96332-2E45-4671-A728-DF30BE2DFAA5}"/>
          </ac:spMkLst>
        </pc:spChg>
        <pc:spChg chg="add mod">
          <ac:chgData name="Mark Ren" userId="384abb08-e9f2-4e15-8a6b-b04e5dbe480d" providerId="ADAL" clId="{ED73D34A-F001-4C4C-8B2A-F0AA1A1053DD}" dt="2019-07-08T19:55:28.408" v="4323" actId="1076"/>
          <ac:spMkLst>
            <pc:docMk/>
            <pc:sldMk cId="3749767870" sldId="323"/>
            <ac:spMk id="3" creationId="{7A999143-57FB-44B3-8557-3C4A8A175CD7}"/>
          </ac:spMkLst>
        </pc:spChg>
        <pc:spChg chg="add mod">
          <ac:chgData name="Mark Ren" userId="384abb08-e9f2-4e15-8a6b-b04e5dbe480d" providerId="ADAL" clId="{ED73D34A-F001-4C4C-8B2A-F0AA1A1053DD}" dt="2019-07-08T19:55:31.814" v="4324" actId="1076"/>
          <ac:spMkLst>
            <pc:docMk/>
            <pc:sldMk cId="3749767870" sldId="323"/>
            <ac:spMk id="4" creationId="{6C10C318-3844-4BDA-ADC9-4669A4F92CE5}"/>
          </ac:spMkLst>
        </pc:spChg>
        <pc:spChg chg="add mod">
          <ac:chgData name="Mark Ren" userId="384abb08-e9f2-4e15-8a6b-b04e5dbe480d" providerId="ADAL" clId="{ED73D34A-F001-4C4C-8B2A-F0AA1A1053DD}" dt="2019-07-08T19:55:31.814" v="4324" actId="1076"/>
          <ac:spMkLst>
            <pc:docMk/>
            <pc:sldMk cId="3749767870" sldId="323"/>
            <ac:spMk id="5" creationId="{5FCC018D-0F85-4935-AC85-CB768C670D46}"/>
          </ac:spMkLst>
        </pc:spChg>
        <pc:spChg chg="add mod">
          <ac:chgData name="Mark Ren" userId="384abb08-e9f2-4e15-8a6b-b04e5dbe480d" providerId="ADAL" clId="{ED73D34A-F001-4C4C-8B2A-F0AA1A1053DD}" dt="2019-07-08T19:55:31.814" v="4324" actId="1076"/>
          <ac:spMkLst>
            <pc:docMk/>
            <pc:sldMk cId="3749767870" sldId="323"/>
            <ac:spMk id="6" creationId="{84C211DF-5065-40EE-A467-F5D5AD0627DD}"/>
          </ac:spMkLst>
        </pc:spChg>
        <pc:spChg chg="add mod">
          <ac:chgData name="Mark Ren" userId="384abb08-e9f2-4e15-8a6b-b04e5dbe480d" providerId="ADAL" clId="{ED73D34A-F001-4C4C-8B2A-F0AA1A1053DD}" dt="2019-07-08T19:55:31.814" v="4324" actId="1076"/>
          <ac:spMkLst>
            <pc:docMk/>
            <pc:sldMk cId="3749767870" sldId="323"/>
            <ac:spMk id="7" creationId="{B25353D2-196F-4395-BF7F-64D0274944D8}"/>
          </ac:spMkLst>
        </pc:spChg>
        <pc:spChg chg="add mod">
          <ac:chgData name="Mark Ren" userId="384abb08-e9f2-4e15-8a6b-b04e5dbe480d" providerId="ADAL" clId="{ED73D34A-F001-4C4C-8B2A-F0AA1A1053DD}" dt="2019-07-08T19:55:28.408" v="4323" actId="1076"/>
          <ac:spMkLst>
            <pc:docMk/>
            <pc:sldMk cId="3749767870" sldId="323"/>
            <ac:spMk id="8" creationId="{E23B8C5F-29F9-49D4-B9EC-7FB6A8463203}"/>
          </ac:spMkLst>
        </pc:spChg>
        <pc:spChg chg="add mod">
          <ac:chgData name="Mark Ren" userId="384abb08-e9f2-4e15-8a6b-b04e5dbe480d" providerId="ADAL" clId="{ED73D34A-F001-4C4C-8B2A-F0AA1A1053DD}" dt="2019-07-08T19:55:28.408" v="4323" actId="1076"/>
          <ac:spMkLst>
            <pc:docMk/>
            <pc:sldMk cId="3749767870" sldId="323"/>
            <ac:spMk id="9" creationId="{34E58D73-4689-4D76-B3BB-8BF03F524090}"/>
          </ac:spMkLst>
        </pc:spChg>
        <pc:spChg chg="add mod">
          <ac:chgData name="Mark Ren" userId="384abb08-e9f2-4e15-8a6b-b04e5dbe480d" providerId="ADAL" clId="{ED73D34A-F001-4C4C-8B2A-F0AA1A1053DD}" dt="2019-07-08T19:55:23.657" v="4322" actId="1076"/>
          <ac:spMkLst>
            <pc:docMk/>
            <pc:sldMk cId="3749767870" sldId="323"/>
            <ac:spMk id="10" creationId="{FDE06973-531E-47B5-B0F9-CEB19D70CACF}"/>
          </ac:spMkLst>
        </pc:spChg>
        <pc:spChg chg="add del mod">
          <ac:chgData name="Mark Ren" userId="384abb08-e9f2-4e15-8a6b-b04e5dbe480d" providerId="ADAL" clId="{ED73D34A-F001-4C4C-8B2A-F0AA1A1053DD}" dt="2019-07-08T16:42:01.829" v="2144" actId="478"/>
          <ac:spMkLst>
            <pc:docMk/>
            <pc:sldMk cId="3749767870" sldId="323"/>
            <ac:spMk id="11" creationId="{D78D5E01-0D04-4240-87D0-C71CB4533F32}"/>
          </ac:spMkLst>
        </pc:spChg>
        <pc:spChg chg="add del mod">
          <ac:chgData name="Mark Ren" userId="384abb08-e9f2-4e15-8a6b-b04e5dbe480d" providerId="ADAL" clId="{ED73D34A-F001-4C4C-8B2A-F0AA1A1053DD}" dt="2019-07-08T16:52:49.742" v="2214" actId="478"/>
          <ac:spMkLst>
            <pc:docMk/>
            <pc:sldMk cId="3749767870" sldId="323"/>
            <ac:spMk id="17" creationId="{A4321DB9-3060-462D-B351-7A8F9FF8226F}"/>
          </ac:spMkLst>
        </pc:spChg>
        <pc:spChg chg="add del mod">
          <ac:chgData name="Mark Ren" userId="384abb08-e9f2-4e15-8a6b-b04e5dbe480d" providerId="ADAL" clId="{ED73D34A-F001-4C4C-8B2A-F0AA1A1053DD}" dt="2019-07-08T16:52:49.742" v="2214" actId="478"/>
          <ac:spMkLst>
            <pc:docMk/>
            <pc:sldMk cId="3749767870" sldId="323"/>
            <ac:spMk id="19" creationId="{AA36D1C0-7B59-423D-8196-2BAC622C7AD4}"/>
          </ac:spMkLst>
        </pc:spChg>
        <pc:spChg chg="add del mod">
          <ac:chgData name="Mark Ren" userId="384abb08-e9f2-4e15-8a6b-b04e5dbe480d" providerId="ADAL" clId="{ED73D34A-F001-4C4C-8B2A-F0AA1A1053DD}" dt="2019-07-08T16:52:49.742" v="2214" actId="478"/>
          <ac:spMkLst>
            <pc:docMk/>
            <pc:sldMk cId="3749767870" sldId="323"/>
            <ac:spMk id="20" creationId="{3A63C6C1-33E3-4667-A22C-5B16700EBC22}"/>
          </ac:spMkLst>
        </pc:spChg>
        <pc:spChg chg="add del mod">
          <ac:chgData name="Mark Ren" userId="384abb08-e9f2-4e15-8a6b-b04e5dbe480d" providerId="ADAL" clId="{ED73D34A-F001-4C4C-8B2A-F0AA1A1053DD}" dt="2019-07-08T16:52:49.742" v="2214" actId="478"/>
          <ac:spMkLst>
            <pc:docMk/>
            <pc:sldMk cId="3749767870" sldId="323"/>
            <ac:spMk id="24" creationId="{2AC30935-EBA3-4725-8952-23F93158AE6D}"/>
          </ac:spMkLst>
        </pc:spChg>
        <pc:spChg chg="add del mod">
          <ac:chgData name="Mark Ren" userId="384abb08-e9f2-4e15-8a6b-b04e5dbe480d" providerId="ADAL" clId="{ED73D34A-F001-4C4C-8B2A-F0AA1A1053DD}" dt="2019-07-08T16:52:49.742" v="2214" actId="478"/>
          <ac:spMkLst>
            <pc:docMk/>
            <pc:sldMk cId="3749767870" sldId="323"/>
            <ac:spMk id="25" creationId="{95BCBDAC-DC06-4CF5-999A-0D27B83F05D5}"/>
          </ac:spMkLst>
        </pc:spChg>
        <pc:spChg chg="add del mod">
          <ac:chgData name="Mark Ren" userId="384abb08-e9f2-4e15-8a6b-b04e5dbe480d" providerId="ADAL" clId="{ED73D34A-F001-4C4C-8B2A-F0AA1A1053DD}" dt="2019-07-08T16:52:45.033" v="2212" actId="478"/>
          <ac:spMkLst>
            <pc:docMk/>
            <pc:sldMk cId="3749767870" sldId="323"/>
            <ac:spMk id="26" creationId="{70F44E3D-47E6-41F8-A1BB-66630C3F8796}"/>
          </ac:spMkLst>
        </pc:spChg>
        <pc:spChg chg="add del mod">
          <ac:chgData name="Mark Ren" userId="384abb08-e9f2-4e15-8a6b-b04e5dbe480d" providerId="ADAL" clId="{ED73D34A-F001-4C4C-8B2A-F0AA1A1053DD}" dt="2019-07-08T19:56:36.720" v="4336" actId="478"/>
          <ac:spMkLst>
            <pc:docMk/>
            <pc:sldMk cId="3749767870" sldId="323"/>
            <ac:spMk id="38" creationId="{92525082-AFBA-47F0-B6B8-790D6034BD0F}"/>
          </ac:spMkLst>
        </pc:spChg>
        <pc:spChg chg="add del mod">
          <ac:chgData name="Mark Ren" userId="384abb08-e9f2-4e15-8a6b-b04e5dbe480d" providerId="ADAL" clId="{ED73D34A-F001-4C4C-8B2A-F0AA1A1053DD}" dt="2019-07-08T16:54:32.400" v="2241" actId="478"/>
          <ac:spMkLst>
            <pc:docMk/>
            <pc:sldMk cId="3749767870" sldId="323"/>
            <ac:spMk id="56" creationId="{45FA7BFE-2B92-4176-8E03-51588CC7B05F}"/>
          </ac:spMkLst>
        </pc:spChg>
        <pc:spChg chg="add del mod">
          <ac:chgData name="Mark Ren" userId="384abb08-e9f2-4e15-8a6b-b04e5dbe480d" providerId="ADAL" clId="{ED73D34A-F001-4C4C-8B2A-F0AA1A1053DD}" dt="2019-07-08T16:56:10.019" v="2285"/>
          <ac:spMkLst>
            <pc:docMk/>
            <pc:sldMk cId="3749767870" sldId="323"/>
            <ac:spMk id="58" creationId="{D1E0F6B5-4695-45BA-ADBB-06B369625B65}"/>
          </ac:spMkLst>
        </pc:spChg>
        <pc:spChg chg="add del mod">
          <ac:chgData name="Mark Ren" userId="384abb08-e9f2-4e15-8a6b-b04e5dbe480d" providerId="ADAL" clId="{ED73D34A-F001-4C4C-8B2A-F0AA1A1053DD}" dt="2019-07-08T19:54:00.299" v="4302" actId="478"/>
          <ac:spMkLst>
            <pc:docMk/>
            <pc:sldMk cId="3749767870" sldId="323"/>
            <ac:spMk id="74" creationId="{29AB7F1B-ADC0-4137-B556-B785ACB4D55B}"/>
          </ac:spMkLst>
        </pc:spChg>
        <pc:spChg chg="add del mod">
          <ac:chgData name="Mark Ren" userId="384abb08-e9f2-4e15-8a6b-b04e5dbe480d" providerId="ADAL" clId="{ED73D34A-F001-4C4C-8B2A-F0AA1A1053DD}" dt="2019-07-08T19:52:56.970" v="4280" actId="478"/>
          <ac:spMkLst>
            <pc:docMk/>
            <pc:sldMk cId="3749767870" sldId="323"/>
            <ac:spMk id="75" creationId="{9C7E9EEA-E327-4C17-A0AB-456914D4BC43}"/>
          </ac:spMkLst>
        </pc:spChg>
        <pc:spChg chg="add del mod">
          <ac:chgData name="Mark Ren" userId="384abb08-e9f2-4e15-8a6b-b04e5dbe480d" providerId="ADAL" clId="{ED73D34A-F001-4C4C-8B2A-F0AA1A1053DD}" dt="2019-07-08T19:52:50.018" v="4278" actId="478"/>
          <ac:spMkLst>
            <pc:docMk/>
            <pc:sldMk cId="3749767870" sldId="323"/>
            <ac:spMk id="76" creationId="{8157BCC6-2FE7-4BAE-B215-E65F70133F23}"/>
          </ac:spMkLst>
        </pc:spChg>
        <pc:spChg chg="add del mod">
          <ac:chgData name="Mark Ren" userId="384abb08-e9f2-4e15-8a6b-b04e5dbe480d" providerId="ADAL" clId="{ED73D34A-F001-4C4C-8B2A-F0AA1A1053DD}" dt="2019-07-08T20:00:07.980" v="4413" actId="478"/>
          <ac:spMkLst>
            <pc:docMk/>
            <pc:sldMk cId="3749767870" sldId="323"/>
            <ac:spMk id="77" creationId="{40192AC8-5A41-4768-B077-4D62ECD73596}"/>
          </ac:spMkLst>
        </pc:spChg>
        <pc:spChg chg="add del mod">
          <ac:chgData name="Mark Ren" userId="384abb08-e9f2-4e15-8a6b-b04e5dbe480d" providerId="ADAL" clId="{ED73D34A-F001-4C4C-8B2A-F0AA1A1053DD}" dt="2019-07-08T19:54:41.889" v="4309" actId="478"/>
          <ac:spMkLst>
            <pc:docMk/>
            <pc:sldMk cId="3749767870" sldId="323"/>
            <ac:spMk id="78" creationId="{DE6F7E91-4ADE-407D-BF12-97C7285CB50F}"/>
          </ac:spMkLst>
        </pc:spChg>
        <pc:spChg chg="add del mod">
          <ac:chgData name="Mark Ren" userId="384abb08-e9f2-4e15-8a6b-b04e5dbe480d" providerId="ADAL" clId="{ED73D34A-F001-4C4C-8B2A-F0AA1A1053DD}" dt="2019-07-08T19:54:47.607" v="4311" actId="478"/>
          <ac:spMkLst>
            <pc:docMk/>
            <pc:sldMk cId="3749767870" sldId="323"/>
            <ac:spMk id="79" creationId="{9802C9D4-0338-4791-8DAB-C157B07FAE0E}"/>
          </ac:spMkLst>
        </pc:spChg>
        <pc:spChg chg="add del mod">
          <ac:chgData name="Mark Ren" userId="384abb08-e9f2-4e15-8a6b-b04e5dbe480d" providerId="ADAL" clId="{ED73D34A-F001-4C4C-8B2A-F0AA1A1053DD}" dt="2019-07-08T19:54:41.889" v="4309" actId="478"/>
          <ac:spMkLst>
            <pc:docMk/>
            <pc:sldMk cId="3749767870" sldId="323"/>
            <ac:spMk id="80" creationId="{8889AF02-4E7A-4B3F-833B-C174CD0757D7}"/>
          </ac:spMkLst>
        </pc:spChg>
        <pc:spChg chg="add del mod">
          <ac:chgData name="Mark Ren" userId="384abb08-e9f2-4e15-8a6b-b04e5dbe480d" providerId="ADAL" clId="{ED73D34A-F001-4C4C-8B2A-F0AA1A1053DD}" dt="2019-07-08T19:57:04.489" v="4370" actId="478"/>
          <ac:spMkLst>
            <pc:docMk/>
            <pc:sldMk cId="3749767870" sldId="323"/>
            <ac:spMk id="81" creationId="{2237179A-9C26-45CC-BA05-4629D3ECD938}"/>
          </ac:spMkLst>
        </pc:spChg>
        <pc:spChg chg="add del mod">
          <ac:chgData name="Mark Ren" userId="384abb08-e9f2-4e15-8a6b-b04e5dbe480d" providerId="ADAL" clId="{ED73D34A-F001-4C4C-8B2A-F0AA1A1053DD}" dt="2019-07-08T19:59:10.394" v="4397" actId="478"/>
          <ac:spMkLst>
            <pc:docMk/>
            <pc:sldMk cId="3749767870" sldId="323"/>
            <ac:spMk id="82" creationId="{A1430DA3-B3C3-4706-BE81-E70D2DD4510E}"/>
          </ac:spMkLst>
        </pc:spChg>
        <pc:spChg chg="add del mod">
          <ac:chgData name="Mark Ren" userId="384abb08-e9f2-4e15-8a6b-b04e5dbe480d" providerId="ADAL" clId="{ED73D34A-F001-4C4C-8B2A-F0AA1A1053DD}" dt="2019-07-08T19:54:19.928" v="4307" actId="478"/>
          <ac:spMkLst>
            <pc:docMk/>
            <pc:sldMk cId="3749767870" sldId="323"/>
            <ac:spMk id="83" creationId="{FE36B48E-6B71-40AC-8447-BC7BB04BF01F}"/>
          </ac:spMkLst>
        </pc:spChg>
        <pc:spChg chg="add del mod">
          <ac:chgData name="Mark Ren" userId="384abb08-e9f2-4e15-8a6b-b04e5dbe480d" providerId="ADAL" clId="{ED73D34A-F001-4C4C-8B2A-F0AA1A1053DD}" dt="2019-07-08T19:53:17.812" v="4284" actId="478"/>
          <ac:spMkLst>
            <pc:docMk/>
            <pc:sldMk cId="3749767870" sldId="323"/>
            <ac:spMk id="84" creationId="{2F3172BA-AD64-46B3-A681-8E5FF3381FEE}"/>
          </ac:spMkLst>
        </pc:spChg>
        <pc:spChg chg="add mod">
          <ac:chgData name="Mark Ren" userId="384abb08-e9f2-4e15-8a6b-b04e5dbe480d" providerId="ADAL" clId="{ED73D34A-F001-4C4C-8B2A-F0AA1A1053DD}" dt="2019-07-08T19:59:38.739" v="4404" actId="1076"/>
          <ac:spMkLst>
            <pc:docMk/>
            <pc:sldMk cId="3749767870" sldId="323"/>
            <ac:spMk id="100" creationId="{6DA850AB-C35C-4520-8499-9A70A9E020CE}"/>
          </ac:spMkLst>
        </pc:spChg>
        <pc:spChg chg="add del mod">
          <ac:chgData name="Mark Ren" userId="384abb08-e9f2-4e15-8a6b-b04e5dbe480d" providerId="ADAL" clId="{ED73D34A-F001-4C4C-8B2A-F0AA1A1053DD}" dt="2019-07-08T19:56:36.720" v="4336" actId="478"/>
          <ac:spMkLst>
            <pc:docMk/>
            <pc:sldMk cId="3749767870" sldId="323"/>
            <ac:spMk id="133" creationId="{0BE1591D-2D0B-49BA-A74B-E7D15C6A5482}"/>
          </ac:spMkLst>
        </pc:spChg>
        <pc:spChg chg="add mod">
          <ac:chgData name="Mark Ren" userId="384abb08-e9f2-4e15-8a6b-b04e5dbe480d" providerId="ADAL" clId="{ED73D34A-F001-4C4C-8B2A-F0AA1A1053DD}" dt="2019-07-08T19:59:34.811" v="4403" actId="1076"/>
          <ac:spMkLst>
            <pc:docMk/>
            <pc:sldMk cId="3749767870" sldId="323"/>
            <ac:spMk id="135" creationId="{B4D4F740-3953-4935-B8CE-2A14DD9A6ACC}"/>
          </ac:spMkLst>
        </pc:spChg>
        <pc:spChg chg="add del mod">
          <ac:chgData name="Mark Ren" userId="384abb08-e9f2-4e15-8a6b-b04e5dbe480d" providerId="ADAL" clId="{ED73D34A-F001-4C4C-8B2A-F0AA1A1053DD}" dt="2019-07-08T19:59:48.159" v="4405" actId="478"/>
          <ac:spMkLst>
            <pc:docMk/>
            <pc:sldMk cId="3749767870" sldId="323"/>
            <ac:spMk id="146" creationId="{ABECB586-7228-4134-AA68-A80060294A6B}"/>
          </ac:spMkLst>
        </pc:spChg>
        <pc:spChg chg="add del mod">
          <ac:chgData name="Mark Ren" userId="384abb08-e9f2-4e15-8a6b-b04e5dbe480d" providerId="ADAL" clId="{ED73D34A-F001-4C4C-8B2A-F0AA1A1053DD}" dt="2019-07-08T19:55:23.657" v="4322" actId="1076"/>
          <ac:spMkLst>
            <pc:docMk/>
            <pc:sldMk cId="3749767870" sldId="323"/>
            <ac:spMk id="3096" creationId="{78ED551B-0566-4C2B-8B54-84C1824AE5E7}"/>
          </ac:spMkLst>
        </pc:spChg>
        <pc:picChg chg="add mod">
          <ac:chgData name="Mark Ren" userId="384abb08-e9f2-4e15-8a6b-b04e5dbe480d" providerId="ADAL" clId="{ED73D34A-F001-4C4C-8B2A-F0AA1A1053DD}" dt="2019-07-08T19:55:23.657" v="4322" actId="1076"/>
          <ac:picMkLst>
            <pc:docMk/>
            <pc:sldMk cId="3749767870" sldId="323"/>
            <ac:picMk id="12" creationId="{689DFE5F-C2B6-499D-A9B2-21413617C3C9}"/>
          </ac:picMkLst>
        </pc:picChg>
        <pc:picChg chg="add del mod">
          <ac:chgData name="Mark Ren" userId="384abb08-e9f2-4e15-8a6b-b04e5dbe480d" providerId="ADAL" clId="{ED73D34A-F001-4C4C-8B2A-F0AA1A1053DD}" dt="2019-07-08T19:54:41.889" v="4309" actId="478"/>
          <ac:picMkLst>
            <pc:docMk/>
            <pc:sldMk cId="3749767870" sldId="323"/>
            <ac:picMk id="70" creationId="{06462675-A712-4ADD-AD4F-4095ABBAB636}"/>
          </ac:picMkLst>
        </pc:picChg>
        <pc:picChg chg="add mod">
          <ac:chgData name="Mark Ren" userId="384abb08-e9f2-4e15-8a6b-b04e5dbe480d" providerId="ADAL" clId="{ED73D34A-F001-4C4C-8B2A-F0AA1A1053DD}" dt="2019-07-08T19:59:26.691" v="4402" actId="1076"/>
          <ac:picMkLst>
            <pc:docMk/>
            <pc:sldMk cId="3749767870" sldId="323"/>
            <ac:picMk id="71" creationId="{A17E9AD9-2B13-4A1A-A4C6-C67DB4D0093A}"/>
          </ac:picMkLst>
        </pc:picChg>
        <pc:picChg chg="add mod">
          <ac:chgData name="Mark Ren" userId="384abb08-e9f2-4e15-8a6b-b04e5dbe480d" providerId="ADAL" clId="{ED73D34A-F001-4C4C-8B2A-F0AA1A1053DD}" dt="2019-07-08T20:00:21.047" v="4433" actId="1038"/>
          <ac:picMkLst>
            <pc:docMk/>
            <pc:sldMk cId="3749767870" sldId="323"/>
            <ac:picMk id="72" creationId="{E8D9070F-FA4A-49DB-BF29-A0FE88BEB9D5}"/>
          </ac:picMkLst>
        </pc:picChg>
        <pc:picChg chg="add del mod">
          <ac:chgData name="Mark Ren" userId="384abb08-e9f2-4e15-8a6b-b04e5dbe480d" providerId="ADAL" clId="{ED73D34A-F001-4C4C-8B2A-F0AA1A1053DD}" dt="2019-07-08T19:59:10.394" v="4397" actId="478"/>
          <ac:picMkLst>
            <pc:docMk/>
            <pc:sldMk cId="3749767870" sldId="323"/>
            <ac:picMk id="73" creationId="{A012FB9C-41E6-4B4C-A763-CBEC50183A68}"/>
          </ac:picMkLst>
        </pc:picChg>
        <pc:picChg chg="add mod">
          <ac:chgData name="Mark Ren" userId="384abb08-e9f2-4e15-8a6b-b04e5dbe480d" providerId="ADAL" clId="{ED73D34A-F001-4C4C-8B2A-F0AA1A1053DD}" dt="2019-07-08T20:00:05.623" v="4412" actId="1037"/>
          <ac:picMkLst>
            <pc:docMk/>
            <pc:sldMk cId="3749767870" sldId="323"/>
            <ac:picMk id="86" creationId="{08BDE40A-06F9-49E7-8A19-847E345BB998}"/>
          </ac:picMkLst>
        </pc:picChg>
        <pc:picChg chg="add mod">
          <ac:chgData name="Mark Ren" userId="384abb08-e9f2-4e15-8a6b-b04e5dbe480d" providerId="ADAL" clId="{ED73D34A-F001-4C4C-8B2A-F0AA1A1053DD}" dt="2019-07-08T20:00:05.623" v="4412" actId="1037"/>
          <ac:picMkLst>
            <pc:docMk/>
            <pc:sldMk cId="3749767870" sldId="323"/>
            <ac:picMk id="87" creationId="{E4F319D3-DF19-4948-BFF6-B3117F491550}"/>
          </ac:picMkLst>
        </pc:picChg>
        <pc:picChg chg="add mod">
          <ac:chgData name="Mark Ren" userId="384abb08-e9f2-4e15-8a6b-b04e5dbe480d" providerId="ADAL" clId="{ED73D34A-F001-4C4C-8B2A-F0AA1A1053DD}" dt="2019-07-08T20:00:05.623" v="4412" actId="1037"/>
          <ac:picMkLst>
            <pc:docMk/>
            <pc:sldMk cId="3749767870" sldId="323"/>
            <ac:picMk id="88" creationId="{55A9B105-567D-40A6-B0F3-FC0056027EA1}"/>
          </ac:picMkLst>
        </pc:picChg>
        <pc:picChg chg="add mod">
          <ac:chgData name="Mark Ren" userId="384abb08-e9f2-4e15-8a6b-b04e5dbe480d" providerId="ADAL" clId="{ED73D34A-F001-4C4C-8B2A-F0AA1A1053DD}" dt="2019-07-08T20:00:05.623" v="4412" actId="1037"/>
          <ac:picMkLst>
            <pc:docMk/>
            <pc:sldMk cId="3749767870" sldId="323"/>
            <ac:picMk id="89" creationId="{EC7ACA9B-E6E3-4B41-8E5A-48375C5C20C1}"/>
          </ac:picMkLst>
        </pc:picChg>
        <pc:picChg chg="add mod">
          <ac:chgData name="Mark Ren" userId="384abb08-e9f2-4e15-8a6b-b04e5dbe480d" providerId="ADAL" clId="{ED73D34A-F001-4C4C-8B2A-F0AA1A1053DD}" dt="2019-07-08T20:00:05.623" v="4412" actId="1037"/>
          <ac:picMkLst>
            <pc:docMk/>
            <pc:sldMk cId="3749767870" sldId="323"/>
            <ac:picMk id="90" creationId="{1ADF27C8-B387-4910-8372-52152BAEC960}"/>
          </ac:picMkLst>
        </pc:picChg>
        <pc:picChg chg="add mod">
          <ac:chgData name="Mark Ren" userId="384abb08-e9f2-4e15-8a6b-b04e5dbe480d" providerId="ADAL" clId="{ED73D34A-F001-4C4C-8B2A-F0AA1A1053DD}" dt="2019-07-08T20:00:05.623" v="4412" actId="1037"/>
          <ac:picMkLst>
            <pc:docMk/>
            <pc:sldMk cId="3749767870" sldId="323"/>
            <ac:picMk id="91" creationId="{FB2FF596-880D-41BD-8F70-8792B2BD6354}"/>
          </ac:picMkLst>
        </pc:picChg>
        <pc:picChg chg="add del mod">
          <ac:chgData name="Mark Ren" userId="384abb08-e9f2-4e15-8a6b-b04e5dbe480d" providerId="ADAL" clId="{ED73D34A-F001-4C4C-8B2A-F0AA1A1053DD}" dt="2019-07-08T19:54:45.829" v="4310" actId="478"/>
          <ac:picMkLst>
            <pc:docMk/>
            <pc:sldMk cId="3749767870" sldId="323"/>
            <ac:picMk id="92" creationId="{2EBD78A9-C832-46B1-BD1E-BE4361C91B0A}"/>
          </ac:picMkLst>
        </pc:picChg>
        <pc:picChg chg="add del mod">
          <ac:chgData name="Mark Ren" userId="384abb08-e9f2-4e15-8a6b-b04e5dbe480d" providerId="ADAL" clId="{ED73D34A-F001-4C4C-8B2A-F0AA1A1053DD}" dt="2019-07-08T19:54:45.829" v="4310" actId="478"/>
          <ac:picMkLst>
            <pc:docMk/>
            <pc:sldMk cId="3749767870" sldId="323"/>
            <ac:picMk id="93" creationId="{27F808E9-8448-47E1-96ED-B981C7A1E20F}"/>
          </ac:picMkLst>
        </pc:picChg>
        <pc:picChg chg="add del mod">
          <ac:chgData name="Mark Ren" userId="384abb08-e9f2-4e15-8a6b-b04e5dbe480d" providerId="ADAL" clId="{ED73D34A-F001-4C4C-8B2A-F0AA1A1053DD}" dt="2019-07-08T19:54:45.829" v="4310" actId="478"/>
          <ac:picMkLst>
            <pc:docMk/>
            <pc:sldMk cId="3749767870" sldId="323"/>
            <ac:picMk id="94" creationId="{DE5B5B1A-3F64-492D-AF7E-B93E71145973}"/>
          </ac:picMkLst>
        </pc:picChg>
        <pc:picChg chg="add del mod">
          <ac:chgData name="Mark Ren" userId="384abb08-e9f2-4e15-8a6b-b04e5dbe480d" providerId="ADAL" clId="{ED73D34A-F001-4C4C-8B2A-F0AA1A1053DD}" dt="2019-07-08T19:54:45.829" v="4310" actId="478"/>
          <ac:picMkLst>
            <pc:docMk/>
            <pc:sldMk cId="3749767870" sldId="323"/>
            <ac:picMk id="95" creationId="{48439D14-5321-4784-AD32-EA0135034394}"/>
          </ac:picMkLst>
        </pc:picChg>
        <pc:picChg chg="add del">
          <ac:chgData name="Mark Ren" userId="384abb08-e9f2-4e15-8a6b-b04e5dbe480d" providerId="ADAL" clId="{ED73D34A-F001-4C4C-8B2A-F0AA1A1053DD}" dt="2019-07-08T16:44:11.605" v="2149" actId="478"/>
          <ac:picMkLst>
            <pc:docMk/>
            <pc:sldMk cId="3749767870" sldId="323"/>
            <ac:picMk id="3074" creationId="{27905215-13FD-485A-AC60-F9D8E4E7EB67}"/>
          </ac:picMkLst>
        </pc:picChg>
        <pc:cxnChg chg="add del mod">
          <ac:chgData name="Mark Ren" userId="384abb08-e9f2-4e15-8a6b-b04e5dbe480d" providerId="ADAL" clId="{ED73D34A-F001-4C4C-8B2A-F0AA1A1053DD}" dt="2019-07-08T16:44:45.813" v="2155" actId="478"/>
          <ac:cxnSpMkLst>
            <pc:docMk/>
            <pc:sldMk cId="3749767870" sldId="323"/>
            <ac:cxnSpMk id="14" creationId="{97DEA79F-6630-4851-A326-67BC885E9AC0}"/>
          </ac:cxnSpMkLst>
        </pc:cxnChg>
        <pc:cxnChg chg="add del mod">
          <ac:chgData name="Mark Ren" userId="384abb08-e9f2-4e15-8a6b-b04e5dbe480d" providerId="ADAL" clId="{ED73D34A-F001-4C4C-8B2A-F0AA1A1053DD}" dt="2019-07-08T16:44:45.813" v="2155" actId="478"/>
          <ac:cxnSpMkLst>
            <pc:docMk/>
            <pc:sldMk cId="3749767870" sldId="323"/>
            <ac:cxnSpMk id="16" creationId="{A8EAD7F8-1FB9-4D70-BCA6-D09AE87B0ED4}"/>
          </ac:cxnSpMkLst>
        </pc:cxnChg>
        <pc:cxnChg chg="add mod">
          <ac:chgData name="Mark Ren" userId="384abb08-e9f2-4e15-8a6b-b04e5dbe480d" providerId="ADAL" clId="{ED73D34A-F001-4C4C-8B2A-F0AA1A1053DD}" dt="2019-07-08T19:55:28.408" v="4323" actId="1076"/>
          <ac:cxnSpMkLst>
            <pc:docMk/>
            <pc:sldMk cId="3749767870" sldId="323"/>
            <ac:cxnSpMk id="21" creationId="{C0AE4184-9F7E-400D-BE17-AE1301A1E163}"/>
          </ac:cxnSpMkLst>
        </pc:cxnChg>
        <pc:cxnChg chg="add mod">
          <ac:chgData name="Mark Ren" userId="384abb08-e9f2-4e15-8a6b-b04e5dbe480d" providerId="ADAL" clId="{ED73D34A-F001-4C4C-8B2A-F0AA1A1053DD}" dt="2019-07-08T19:55:23.657" v="4322" actId="1076"/>
          <ac:cxnSpMkLst>
            <pc:docMk/>
            <pc:sldMk cId="3749767870" sldId="323"/>
            <ac:cxnSpMk id="27" creationId="{DB02B985-2363-4BD9-B2B4-62E91B798317}"/>
          </ac:cxnSpMkLst>
        </pc:cxnChg>
        <pc:cxnChg chg="add mod">
          <ac:chgData name="Mark Ren" userId="384abb08-e9f2-4e15-8a6b-b04e5dbe480d" providerId="ADAL" clId="{ED73D34A-F001-4C4C-8B2A-F0AA1A1053DD}" dt="2019-07-08T19:55:28.408" v="4323" actId="1076"/>
          <ac:cxnSpMkLst>
            <pc:docMk/>
            <pc:sldMk cId="3749767870" sldId="323"/>
            <ac:cxnSpMk id="31" creationId="{741B6749-81B1-44ED-9F9A-CF6CA0A93855}"/>
          </ac:cxnSpMkLst>
        </pc:cxnChg>
        <pc:cxnChg chg="add del mod">
          <ac:chgData name="Mark Ren" userId="384abb08-e9f2-4e15-8a6b-b04e5dbe480d" providerId="ADAL" clId="{ED73D34A-F001-4C4C-8B2A-F0AA1A1053DD}" dt="2019-07-08T19:53:08.300" v="4282" actId="478"/>
          <ac:cxnSpMkLst>
            <pc:docMk/>
            <pc:sldMk cId="3749767870" sldId="323"/>
            <ac:cxnSpMk id="85" creationId="{F04F727A-2FAD-4E09-8593-6ACD259E6CFC}"/>
          </ac:cxnSpMkLst>
        </pc:cxnChg>
        <pc:cxnChg chg="add del mod">
          <ac:chgData name="Mark Ren" userId="384abb08-e9f2-4e15-8a6b-b04e5dbe480d" providerId="ADAL" clId="{ED73D34A-F001-4C4C-8B2A-F0AA1A1053DD}" dt="2019-07-08T19:55:47.504" v="4326" actId="478"/>
          <ac:cxnSpMkLst>
            <pc:docMk/>
            <pc:sldMk cId="3749767870" sldId="323"/>
            <ac:cxnSpMk id="96" creationId="{1AF36798-8F6D-4EC3-BF5D-62B82AA1C2C4}"/>
          </ac:cxnSpMkLst>
        </pc:cxnChg>
        <pc:cxnChg chg="add mod">
          <ac:chgData name="Mark Ren" userId="384abb08-e9f2-4e15-8a6b-b04e5dbe480d" providerId="ADAL" clId="{ED73D34A-F001-4C4C-8B2A-F0AA1A1053DD}" dt="2019-07-08T21:52:40.689" v="6372" actId="692"/>
          <ac:cxnSpMkLst>
            <pc:docMk/>
            <pc:sldMk cId="3749767870" sldId="323"/>
            <ac:cxnSpMk id="97" creationId="{9CD7144C-4477-4FAA-A377-5BDDB222EFB6}"/>
          </ac:cxnSpMkLst>
        </pc:cxnChg>
        <pc:cxnChg chg="add mod">
          <ac:chgData name="Mark Ren" userId="384abb08-e9f2-4e15-8a6b-b04e5dbe480d" providerId="ADAL" clId="{ED73D34A-F001-4C4C-8B2A-F0AA1A1053DD}" dt="2019-07-08T19:59:26.691" v="4402" actId="1076"/>
          <ac:cxnSpMkLst>
            <pc:docMk/>
            <pc:sldMk cId="3749767870" sldId="323"/>
            <ac:cxnSpMk id="104" creationId="{232A5AB1-C094-4E8A-A5F2-3778A13FBCD8}"/>
          </ac:cxnSpMkLst>
        </pc:cxnChg>
        <pc:cxnChg chg="add mod">
          <ac:chgData name="Mark Ren" userId="384abb08-e9f2-4e15-8a6b-b04e5dbe480d" providerId="ADAL" clId="{ED73D34A-F001-4C4C-8B2A-F0AA1A1053DD}" dt="2019-07-08T21:52:40.689" v="6372" actId="692"/>
          <ac:cxnSpMkLst>
            <pc:docMk/>
            <pc:sldMk cId="3749767870" sldId="323"/>
            <ac:cxnSpMk id="130" creationId="{59F88F24-9F06-4834-BC81-FF40E07312BE}"/>
          </ac:cxnSpMkLst>
        </pc:cxnChg>
        <pc:cxnChg chg="add mod">
          <ac:chgData name="Mark Ren" userId="384abb08-e9f2-4e15-8a6b-b04e5dbe480d" providerId="ADAL" clId="{ED73D34A-F001-4C4C-8B2A-F0AA1A1053DD}" dt="2019-07-08T20:00:05.623" v="4412" actId="1037"/>
          <ac:cxnSpMkLst>
            <pc:docMk/>
            <pc:sldMk cId="3749767870" sldId="323"/>
            <ac:cxnSpMk id="150" creationId="{DBECF0BE-30C6-417D-B77C-44D1C0FF55CB}"/>
          </ac:cxnSpMkLst>
        </pc:cxnChg>
        <pc:cxnChg chg="add mod">
          <ac:chgData name="Mark Ren" userId="384abb08-e9f2-4e15-8a6b-b04e5dbe480d" providerId="ADAL" clId="{ED73D34A-F001-4C4C-8B2A-F0AA1A1053DD}" dt="2019-07-08T20:00:21.047" v="4433" actId="1038"/>
          <ac:cxnSpMkLst>
            <pc:docMk/>
            <pc:sldMk cId="3749767870" sldId="323"/>
            <ac:cxnSpMk id="154" creationId="{FC048CBA-9BA4-4442-B1D3-EE34AAB531F5}"/>
          </ac:cxnSpMkLst>
        </pc:cxnChg>
        <pc:cxnChg chg="add mod">
          <ac:chgData name="Mark Ren" userId="384abb08-e9f2-4e15-8a6b-b04e5dbe480d" providerId="ADAL" clId="{ED73D34A-F001-4C4C-8B2A-F0AA1A1053DD}" dt="2019-07-08T19:55:28.408" v="4323" actId="1076"/>
          <ac:cxnSpMkLst>
            <pc:docMk/>
            <pc:sldMk cId="3749767870" sldId="323"/>
            <ac:cxnSpMk id="3073" creationId="{3A3867E9-BB61-465F-B08B-D6238746B8F1}"/>
          </ac:cxnSpMkLst>
        </pc:cxnChg>
        <pc:cxnChg chg="add mod">
          <ac:chgData name="Mark Ren" userId="384abb08-e9f2-4e15-8a6b-b04e5dbe480d" providerId="ADAL" clId="{ED73D34A-F001-4C4C-8B2A-F0AA1A1053DD}" dt="2019-07-08T19:55:28.408" v="4323" actId="1076"/>
          <ac:cxnSpMkLst>
            <pc:docMk/>
            <pc:sldMk cId="3749767870" sldId="323"/>
            <ac:cxnSpMk id="3076" creationId="{1B17CC59-20D1-4A4B-82AD-3305DC6A70F3}"/>
          </ac:cxnSpMkLst>
        </pc:cxnChg>
        <pc:cxnChg chg="add mod">
          <ac:chgData name="Mark Ren" userId="384abb08-e9f2-4e15-8a6b-b04e5dbe480d" providerId="ADAL" clId="{ED73D34A-F001-4C4C-8B2A-F0AA1A1053DD}" dt="2019-07-08T19:55:28.408" v="4323" actId="1076"/>
          <ac:cxnSpMkLst>
            <pc:docMk/>
            <pc:sldMk cId="3749767870" sldId="323"/>
            <ac:cxnSpMk id="3078" creationId="{FF3C4D3A-1EEE-49CF-B864-2C1963A38107}"/>
          </ac:cxnSpMkLst>
        </pc:cxnChg>
        <pc:cxnChg chg="add mod">
          <ac:chgData name="Mark Ren" userId="384abb08-e9f2-4e15-8a6b-b04e5dbe480d" providerId="ADAL" clId="{ED73D34A-F001-4C4C-8B2A-F0AA1A1053DD}" dt="2019-07-08T19:55:31.814" v="4324" actId="1076"/>
          <ac:cxnSpMkLst>
            <pc:docMk/>
            <pc:sldMk cId="3749767870" sldId="323"/>
            <ac:cxnSpMk id="3080" creationId="{F7E6B29A-8E62-4168-871F-6BD12DD53A49}"/>
          </ac:cxnSpMkLst>
        </pc:cxnChg>
        <pc:cxnChg chg="add mod">
          <ac:chgData name="Mark Ren" userId="384abb08-e9f2-4e15-8a6b-b04e5dbe480d" providerId="ADAL" clId="{ED73D34A-F001-4C4C-8B2A-F0AA1A1053DD}" dt="2019-07-08T19:55:31.814" v="4324" actId="1076"/>
          <ac:cxnSpMkLst>
            <pc:docMk/>
            <pc:sldMk cId="3749767870" sldId="323"/>
            <ac:cxnSpMk id="3082" creationId="{DCD5C228-8C3D-40AC-8070-C5EC7E43517C}"/>
          </ac:cxnSpMkLst>
        </pc:cxnChg>
        <pc:cxnChg chg="add mod">
          <ac:chgData name="Mark Ren" userId="384abb08-e9f2-4e15-8a6b-b04e5dbe480d" providerId="ADAL" clId="{ED73D34A-F001-4C4C-8B2A-F0AA1A1053DD}" dt="2019-07-08T19:55:31.814" v="4324" actId="1076"/>
          <ac:cxnSpMkLst>
            <pc:docMk/>
            <pc:sldMk cId="3749767870" sldId="323"/>
            <ac:cxnSpMk id="3084" creationId="{334705B8-74DA-4BF0-8B81-7BCDC51689ED}"/>
          </ac:cxnSpMkLst>
        </pc:cxnChg>
        <pc:cxnChg chg="add mod">
          <ac:chgData name="Mark Ren" userId="384abb08-e9f2-4e15-8a6b-b04e5dbe480d" providerId="ADAL" clId="{ED73D34A-F001-4C4C-8B2A-F0AA1A1053DD}" dt="2019-07-08T19:55:31.814" v="4324" actId="1076"/>
          <ac:cxnSpMkLst>
            <pc:docMk/>
            <pc:sldMk cId="3749767870" sldId="323"/>
            <ac:cxnSpMk id="3086" creationId="{76FB4DF0-0397-4930-B22B-10172816ADF3}"/>
          </ac:cxnSpMkLst>
        </pc:cxnChg>
      </pc:sldChg>
      <pc:sldChg chg="addSp delSp modSp ord modTransition">
        <pc:chgData name="Mark Ren" userId="384abb08-e9f2-4e15-8a6b-b04e5dbe480d" providerId="ADAL" clId="{ED73D34A-F001-4C4C-8B2A-F0AA1A1053DD}" dt="2019-07-08T21:53:28.953" v="6375"/>
        <pc:sldMkLst>
          <pc:docMk/>
          <pc:sldMk cId="2809114410" sldId="324"/>
        </pc:sldMkLst>
        <pc:spChg chg="mod">
          <ac:chgData name="Mark Ren" userId="384abb08-e9f2-4e15-8a6b-b04e5dbe480d" providerId="ADAL" clId="{ED73D34A-F001-4C4C-8B2A-F0AA1A1053DD}" dt="2019-07-08T21:19:59.004" v="5509" actId="113"/>
          <ac:spMkLst>
            <pc:docMk/>
            <pc:sldMk cId="2809114410" sldId="324"/>
            <ac:spMk id="2" creationId="{F2F96332-2E45-4671-A728-DF30BE2DFAA5}"/>
          </ac:spMkLst>
        </pc:spChg>
        <pc:spChg chg="mod">
          <ac:chgData name="Mark Ren" userId="384abb08-e9f2-4e15-8a6b-b04e5dbe480d" providerId="ADAL" clId="{ED73D34A-F001-4C4C-8B2A-F0AA1A1053DD}" dt="2019-07-08T19:34:16.296" v="4128" actId="1076"/>
          <ac:spMkLst>
            <pc:docMk/>
            <pc:sldMk cId="2809114410" sldId="324"/>
            <ac:spMk id="3" creationId="{7A999143-57FB-44B3-8557-3C4A8A175CD7}"/>
          </ac:spMkLst>
        </pc:spChg>
        <pc:spChg chg="mod">
          <ac:chgData name="Mark Ren" userId="384abb08-e9f2-4e15-8a6b-b04e5dbe480d" providerId="ADAL" clId="{ED73D34A-F001-4C4C-8B2A-F0AA1A1053DD}" dt="2019-07-08T19:34:16.296" v="4128" actId="1076"/>
          <ac:spMkLst>
            <pc:docMk/>
            <pc:sldMk cId="2809114410" sldId="324"/>
            <ac:spMk id="4" creationId="{6C10C318-3844-4BDA-ADC9-4669A4F92CE5}"/>
          </ac:spMkLst>
        </pc:spChg>
        <pc:spChg chg="mod">
          <ac:chgData name="Mark Ren" userId="384abb08-e9f2-4e15-8a6b-b04e5dbe480d" providerId="ADAL" clId="{ED73D34A-F001-4C4C-8B2A-F0AA1A1053DD}" dt="2019-07-08T19:34:16.296" v="4128" actId="1076"/>
          <ac:spMkLst>
            <pc:docMk/>
            <pc:sldMk cId="2809114410" sldId="324"/>
            <ac:spMk id="5" creationId="{5FCC018D-0F85-4935-AC85-CB768C670D46}"/>
          </ac:spMkLst>
        </pc:spChg>
        <pc:spChg chg="mod">
          <ac:chgData name="Mark Ren" userId="384abb08-e9f2-4e15-8a6b-b04e5dbe480d" providerId="ADAL" clId="{ED73D34A-F001-4C4C-8B2A-F0AA1A1053DD}" dt="2019-07-08T19:34:16.296" v="4128" actId="1076"/>
          <ac:spMkLst>
            <pc:docMk/>
            <pc:sldMk cId="2809114410" sldId="324"/>
            <ac:spMk id="6" creationId="{84C211DF-5065-40EE-A467-F5D5AD0627DD}"/>
          </ac:spMkLst>
        </pc:spChg>
        <pc:spChg chg="mod">
          <ac:chgData name="Mark Ren" userId="384abb08-e9f2-4e15-8a6b-b04e5dbe480d" providerId="ADAL" clId="{ED73D34A-F001-4C4C-8B2A-F0AA1A1053DD}" dt="2019-07-08T19:34:16.296" v="4128" actId="1076"/>
          <ac:spMkLst>
            <pc:docMk/>
            <pc:sldMk cId="2809114410" sldId="324"/>
            <ac:spMk id="7" creationId="{B25353D2-196F-4395-BF7F-64D0274944D8}"/>
          </ac:spMkLst>
        </pc:spChg>
        <pc:spChg chg="del mod">
          <ac:chgData name="Mark Ren" userId="384abb08-e9f2-4e15-8a6b-b04e5dbe480d" providerId="ADAL" clId="{ED73D34A-F001-4C4C-8B2A-F0AA1A1053DD}" dt="2019-07-08T17:02:38.061" v="2462" actId="478"/>
          <ac:spMkLst>
            <pc:docMk/>
            <pc:sldMk cId="2809114410" sldId="324"/>
            <ac:spMk id="8" creationId="{E23B8C5F-29F9-49D4-B9EC-7FB6A8463203}"/>
          </ac:spMkLst>
        </pc:spChg>
        <pc:spChg chg="del mod">
          <ac:chgData name="Mark Ren" userId="384abb08-e9f2-4e15-8a6b-b04e5dbe480d" providerId="ADAL" clId="{ED73D34A-F001-4C4C-8B2A-F0AA1A1053DD}" dt="2019-07-08T17:02:38.061" v="2462" actId="478"/>
          <ac:spMkLst>
            <pc:docMk/>
            <pc:sldMk cId="2809114410" sldId="324"/>
            <ac:spMk id="9" creationId="{34E58D73-4689-4D76-B3BB-8BF03F524090}"/>
          </ac:spMkLst>
        </pc:spChg>
        <pc:spChg chg="del mod">
          <ac:chgData name="Mark Ren" userId="384abb08-e9f2-4e15-8a6b-b04e5dbe480d" providerId="ADAL" clId="{ED73D34A-F001-4C4C-8B2A-F0AA1A1053DD}" dt="2019-07-08T17:02:38.061" v="2462" actId="478"/>
          <ac:spMkLst>
            <pc:docMk/>
            <pc:sldMk cId="2809114410" sldId="324"/>
            <ac:spMk id="10" creationId="{FDE06973-531E-47B5-B0F9-CEB19D70CACF}"/>
          </ac:spMkLst>
        </pc:spChg>
        <pc:spChg chg="add mod">
          <ac:chgData name="Mark Ren" userId="384abb08-e9f2-4e15-8a6b-b04e5dbe480d" providerId="ADAL" clId="{ED73D34A-F001-4C4C-8B2A-F0AA1A1053DD}" dt="2019-07-08T19:34:16.296" v="4128" actId="1076"/>
          <ac:spMkLst>
            <pc:docMk/>
            <pc:sldMk cId="2809114410" sldId="324"/>
            <ac:spMk id="47" creationId="{2E25B9C6-9BF3-471D-9B09-4F42A6C9DE63}"/>
          </ac:spMkLst>
        </pc:spChg>
        <pc:spChg chg="add mod">
          <ac:chgData name="Mark Ren" userId="384abb08-e9f2-4e15-8a6b-b04e5dbe480d" providerId="ADAL" clId="{ED73D34A-F001-4C4C-8B2A-F0AA1A1053DD}" dt="2019-07-08T19:34:16.296" v="4128" actId="1076"/>
          <ac:spMkLst>
            <pc:docMk/>
            <pc:sldMk cId="2809114410" sldId="324"/>
            <ac:spMk id="48" creationId="{AD29190D-B075-4A0B-9060-EB96E9487D37}"/>
          </ac:spMkLst>
        </pc:spChg>
        <pc:spChg chg="add mod">
          <ac:chgData name="Mark Ren" userId="384abb08-e9f2-4e15-8a6b-b04e5dbe480d" providerId="ADAL" clId="{ED73D34A-F001-4C4C-8B2A-F0AA1A1053DD}" dt="2019-07-08T19:34:16.296" v="4128" actId="1076"/>
          <ac:spMkLst>
            <pc:docMk/>
            <pc:sldMk cId="2809114410" sldId="324"/>
            <ac:spMk id="49" creationId="{73A93A81-41E0-4792-AC74-77C08CE5DA38}"/>
          </ac:spMkLst>
        </pc:spChg>
        <pc:spChg chg="add mod">
          <ac:chgData name="Mark Ren" userId="384abb08-e9f2-4e15-8a6b-b04e5dbe480d" providerId="ADAL" clId="{ED73D34A-F001-4C4C-8B2A-F0AA1A1053DD}" dt="2019-07-08T19:34:21.275" v="4129" actId="1076"/>
          <ac:spMkLst>
            <pc:docMk/>
            <pc:sldMk cId="2809114410" sldId="324"/>
            <ac:spMk id="68" creationId="{397041F0-AB7D-4BBB-B9B3-F5B263636516}"/>
          </ac:spMkLst>
        </pc:spChg>
        <pc:spChg chg="del">
          <ac:chgData name="Mark Ren" userId="384abb08-e9f2-4e15-8a6b-b04e5dbe480d" providerId="ADAL" clId="{ED73D34A-F001-4C4C-8B2A-F0AA1A1053DD}" dt="2019-07-08T17:03:06.375" v="2467" actId="478"/>
          <ac:spMkLst>
            <pc:docMk/>
            <pc:sldMk cId="2809114410" sldId="324"/>
            <ac:spMk id="3096" creationId="{78ED551B-0566-4C2B-8B54-84C1824AE5E7}"/>
          </ac:spMkLst>
        </pc:spChg>
        <pc:picChg chg="del mod">
          <ac:chgData name="Mark Ren" userId="384abb08-e9f2-4e15-8a6b-b04e5dbe480d" providerId="ADAL" clId="{ED73D34A-F001-4C4C-8B2A-F0AA1A1053DD}" dt="2019-07-08T17:02:38.061" v="2462" actId="478"/>
          <ac:picMkLst>
            <pc:docMk/>
            <pc:sldMk cId="2809114410" sldId="324"/>
            <ac:picMk id="12" creationId="{689DFE5F-C2B6-499D-A9B2-21413617C3C9}"/>
          </ac:picMkLst>
        </pc:picChg>
        <pc:picChg chg="add mod">
          <ac:chgData name="Mark Ren" userId="384abb08-e9f2-4e15-8a6b-b04e5dbe480d" providerId="ADAL" clId="{ED73D34A-F001-4C4C-8B2A-F0AA1A1053DD}" dt="2019-07-08T19:34:21.275" v="4129" actId="1076"/>
          <ac:picMkLst>
            <pc:docMk/>
            <pc:sldMk cId="2809114410" sldId="324"/>
            <ac:picMk id="4098" creationId="{72339AA1-F7B4-4B04-83CD-FC969B91633B}"/>
          </ac:picMkLst>
        </pc:picChg>
        <pc:cxnChg chg="del mod">
          <ac:chgData name="Mark Ren" userId="384abb08-e9f2-4e15-8a6b-b04e5dbe480d" providerId="ADAL" clId="{ED73D34A-F001-4C4C-8B2A-F0AA1A1053DD}" dt="2019-07-08T17:02:40.076" v="2463" actId="478"/>
          <ac:cxnSpMkLst>
            <pc:docMk/>
            <pc:sldMk cId="2809114410" sldId="324"/>
            <ac:cxnSpMk id="21" creationId="{C0AE4184-9F7E-400D-BE17-AE1301A1E163}"/>
          </ac:cxnSpMkLst>
        </pc:cxnChg>
        <pc:cxnChg chg="del mod">
          <ac:chgData name="Mark Ren" userId="384abb08-e9f2-4e15-8a6b-b04e5dbe480d" providerId="ADAL" clId="{ED73D34A-F001-4C4C-8B2A-F0AA1A1053DD}" dt="2019-07-08T17:02:38.061" v="2462" actId="478"/>
          <ac:cxnSpMkLst>
            <pc:docMk/>
            <pc:sldMk cId="2809114410" sldId="324"/>
            <ac:cxnSpMk id="27" creationId="{DB02B985-2363-4BD9-B2B4-62E91B798317}"/>
          </ac:cxnSpMkLst>
        </pc:cxnChg>
        <pc:cxnChg chg="del mod">
          <ac:chgData name="Mark Ren" userId="384abb08-e9f2-4e15-8a6b-b04e5dbe480d" providerId="ADAL" clId="{ED73D34A-F001-4C4C-8B2A-F0AA1A1053DD}" dt="2019-07-08T17:02:38.061" v="2462" actId="478"/>
          <ac:cxnSpMkLst>
            <pc:docMk/>
            <pc:sldMk cId="2809114410" sldId="324"/>
            <ac:cxnSpMk id="31" creationId="{741B6749-81B1-44ED-9F9A-CF6CA0A93855}"/>
          </ac:cxnSpMkLst>
        </pc:cxnChg>
        <pc:cxnChg chg="add mod">
          <ac:chgData name="Mark Ren" userId="384abb08-e9f2-4e15-8a6b-b04e5dbe480d" providerId="ADAL" clId="{ED73D34A-F001-4C4C-8B2A-F0AA1A1053DD}" dt="2019-07-08T19:34:16.296" v="4128" actId="1076"/>
          <ac:cxnSpMkLst>
            <pc:docMk/>
            <pc:sldMk cId="2809114410" sldId="324"/>
            <ac:cxnSpMk id="58" creationId="{5C3F3418-42A3-452B-ACE2-A746861E3422}"/>
          </ac:cxnSpMkLst>
        </pc:cxnChg>
        <pc:cxnChg chg="add mod">
          <ac:chgData name="Mark Ren" userId="384abb08-e9f2-4e15-8a6b-b04e5dbe480d" providerId="ADAL" clId="{ED73D34A-F001-4C4C-8B2A-F0AA1A1053DD}" dt="2019-07-08T19:34:16.296" v="4128" actId="1076"/>
          <ac:cxnSpMkLst>
            <pc:docMk/>
            <pc:sldMk cId="2809114410" sldId="324"/>
            <ac:cxnSpMk id="78" creationId="{7D5F9A42-EC04-45B8-B33D-01B81AB95B4F}"/>
          </ac:cxnSpMkLst>
        </pc:cxnChg>
        <pc:cxnChg chg="add mod">
          <ac:chgData name="Mark Ren" userId="384abb08-e9f2-4e15-8a6b-b04e5dbe480d" providerId="ADAL" clId="{ED73D34A-F001-4C4C-8B2A-F0AA1A1053DD}" dt="2019-07-08T19:34:16.296" v="4128" actId="1076"/>
          <ac:cxnSpMkLst>
            <pc:docMk/>
            <pc:sldMk cId="2809114410" sldId="324"/>
            <ac:cxnSpMk id="81" creationId="{3B3AEA0C-6274-417C-837E-B99B9E4401DC}"/>
          </ac:cxnSpMkLst>
        </pc:cxnChg>
        <pc:cxnChg chg="add mod">
          <ac:chgData name="Mark Ren" userId="384abb08-e9f2-4e15-8a6b-b04e5dbe480d" providerId="ADAL" clId="{ED73D34A-F001-4C4C-8B2A-F0AA1A1053DD}" dt="2019-07-08T19:34:16.296" v="4128" actId="1076"/>
          <ac:cxnSpMkLst>
            <pc:docMk/>
            <pc:sldMk cId="2809114410" sldId="324"/>
            <ac:cxnSpMk id="84" creationId="{36B6AC85-07BB-4F8D-8AF4-6CD951794241}"/>
          </ac:cxnSpMkLst>
        </pc:cxnChg>
        <pc:cxnChg chg="add del">
          <ac:chgData name="Mark Ren" userId="384abb08-e9f2-4e15-8a6b-b04e5dbe480d" providerId="ADAL" clId="{ED73D34A-F001-4C4C-8B2A-F0AA1A1053DD}" dt="2019-07-08T17:07:02.875" v="2516" actId="478"/>
          <ac:cxnSpMkLst>
            <pc:docMk/>
            <pc:sldMk cId="2809114410" sldId="324"/>
            <ac:cxnSpMk id="87" creationId="{110CD91E-6025-4E3B-8C5E-FEC7B1419453}"/>
          </ac:cxnSpMkLst>
        </pc:cxnChg>
        <pc:cxnChg chg="add mod">
          <ac:chgData name="Mark Ren" userId="384abb08-e9f2-4e15-8a6b-b04e5dbe480d" providerId="ADAL" clId="{ED73D34A-F001-4C4C-8B2A-F0AA1A1053DD}" dt="2019-07-08T19:34:16.296" v="4128" actId="1076"/>
          <ac:cxnSpMkLst>
            <pc:docMk/>
            <pc:sldMk cId="2809114410" sldId="324"/>
            <ac:cxnSpMk id="97" creationId="{487BE0E2-41BE-4DCD-9C7C-248E16A3ED83}"/>
          </ac:cxnSpMkLst>
        </pc:cxnChg>
        <pc:cxnChg chg="del mod">
          <ac:chgData name="Mark Ren" userId="384abb08-e9f2-4e15-8a6b-b04e5dbe480d" providerId="ADAL" clId="{ED73D34A-F001-4C4C-8B2A-F0AA1A1053DD}" dt="2019-07-08T17:02:38.061" v="2462" actId="478"/>
          <ac:cxnSpMkLst>
            <pc:docMk/>
            <pc:sldMk cId="2809114410" sldId="324"/>
            <ac:cxnSpMk id="3073" creationId="{3A3867E9-BB61-465F-B08B-D6238746B8F1}"/>
          </ac:cxnSpMkLst>
        </pc:cxnChg>
        <pc:cxnChg chg="del mod">
          <ac:chgData name="Mark Ren" userId="384abb08-e9f2-4e15-8a6b-b04e5dbe480d" providerId="ADAL" clId="{ED73D34A-F001-4C4C-8B2A-F0AA1A1053DD}" dt="2019-07-08T17:02:38.061" v="2462" actId="478"/>
          <ac:cxnSpMkLst>
            <pc:docMk/>
            <pc:sldMk cId="2809114410" sldId="324"/>
            <ac:cxnSpMk id="3076" creationId="{1B17CC59-20D1-4A4B-82AD-3305DC6A70F3}"/>
          </ac:cxnSpMkLst>
        </pc:cxnChg>
        <pc:cxnChg chg="del mod">
          <ac:chgData name="Mark Ren" userId="384abb08-e9f2-4e15-8a6b-b04e5dbe480d" providerId="ADAL" clId="{ED73D34A-F001-4C4C-8B2A-F0AA1A1053DD}" dt="2019-07-08T17:02:38.061" v="2462" actId="478"/>
          <ac:cxnSpMkLst>
            <pc:docMk/>
            <pc:sldMk cId="2809114410" sldId="324"/>
            <ac:cxnSpMk id="3078" creationId="{FF3C4D3A-1EEE-49CF-B864-2C1963A38107}"/>
          </ac:cxnSpMkLst>
        </pc:cxnChg>
        <pc:cxnChg chg="del mod">
          <ac:chgData name="Mark Ren" userId="384abb08-e9f2-4e15-8a6b-b04e5dbe480d" providerId="ADAL" clId="{ED73D34A-F001-4C4C-8B2A-F0AA1A1053DD}" dt="2019-07-08T17:02:51.109" v="2466" actId="478"/>
          <ac:cxnSpMkLst>
            <pc:docMk/>
            <pc:sldMk cId="2809114410" sldId="324"/>
            <ac:cxnSpMk id="3080" creationId="{F7E6B29A-8E62-4168-871F-6BD12DD53A49}"/>
          </ac:cxnSpMkLst>
        </pc:cxnChg>
        <pc:cxnChg chg="mod">
          <ac:chgData name="Mark Ren" userId="384abb08-e9f2-4e15-8a6b-b04e5dbe480d" providerId="ADAL" clId="{ED73D34A-F001-4C4C-8B2A-F0AA1A1053DD}" dt="2019-07-08T19:34:16.296" v="4128" actId="1076"/>
          <ac:cxnSpMkLst>
            <pc:docMk/>
            <pc:sldMk cId="2809114410" sldId="324"/>
            <ac:cxnSpMk id="3082" creationId="{DCD5C228-8C3D-40AC-8070-C5EC7E43517C}"/>
          </ac:cxnSpMkLst>
        </pc:cxnChg>
        <pc:cxnChg chg="mod">
          <ac:chgData name="Mark Ren" userId="384abb08-e9f2-4e15-8a6b-b04e5dbe480d" providerId="ADAL" clId="{ED73D34A-F001-4C4C-8B2A-F0AA1A1053DD}" dt="2019-07-08T19:34:16.296" v="4128" actId="1076"/>
          <ac:cxnSpMkLst>
            <pc:docMk/>
            <pc:sldMk cId="2809114410" sldId="324"/>
            <ac:cxnSpMk id="3084" creationId="{334705B8-74DA-4BF0-8B81-7BCDC51689ED}"/>
          </ac:cxnSpMkLst>
        </pc:cxnChg>
        <pc:cxnChg chg="mod">
          <ac:chgData name="Mark Ren" userId="384abb08-e9f2-4e15-8a6b-b04e5dbe480d" providerId="ADAL" clId="{ED73D34A-F001-4C4C-8B2A-F0AA1A1053DD}" dt="2019-07-08T19:34:16.296" v="4128" actId="1076"/>
          <ac:cxnSpMkLst>
            <pc:docMk/>
            <pc:sldMk cId="2809114410" sldId="324"/>
            <ac:cxnSpMk id="3086" creationId="{76FB4DF0-0397-4930-B22B-10172816ADF3}"/>
          </ac:cxnSpMkLst>
        </pc:cxnChg>
      </pc:sldChg>
      <pc:sldChg chg="addSp delSp modSp add modTransition">
        <pc:chgData name="Mark Ren" userId="384abb08-e9f2-4e15-8a6b-b04e5dbe480d" providerId="ADAL" clId="{ED73D34A-F001-4C4C-8B2A-F0AA1A1053DD}" dt="2019-07-08T22:00:27.710" v="6428" actId="1076"/>
        <pc:sldMkLst>
          <pc:docMk/>
          <pc:sldMk cId="603521987" sldId="326"/>
        </pc:sldMkLst>
        <pc:spChg chg="mod">
          <ac:chgData name="Mark Ren" userId="384abb08-e9f2-4e15-8a6b-b04e5dbe480d" providerId="ADAL" clId="{ED73D34A-F001-4C4C-8B2A-F0AA1A1053DD}" dt="2019-07-08T21:20:05.156" v="5510" actId="113"/>
          <ac:spMkLst>
            <pc:docMk/>
            <pc:sldMk cId="603521987" sldId="326"/>
            <ac:spMk id="2" creationId="{39265BB7-13BD-4FD1-A7EE-DF2139C67686}"/>
          </ac:spMkLst>
        </pc:spChg>
        <pc:spChg chg="del">
          <ac:chgData name="Mark Ren" userId="384abb08-e9f2-4e15-8a6b-b04e5dbe480d" providerId="ADAL" clId="{ED73D34A-F001-4C4C-8B2A-F0AA1A1053DD}" dt="2019-07-08T17:28:31.670" v="3005" actId="478"/>
          <ac:spMkLst>
            <pc:docMk/>
            <pc:sldMk cId="603521987" sldId="326"/>
            <ac:spMk id="3" creationId="{D2152655-2998-4FAB-84FE-71CC1896BD22}"/>
          </ac:spMkLst>
        </pc:spChg>
        <pc:spChg chg="add del">
          <ac:chgData name="Mark Ren" userId="384abb08-e9f2-4e15-8a6b-b04e5dbe480d" providerId="ADAL" clId="{ED73D34A-F001-4C4C-8B2A-F0AA1A1053DD}" dt="2019-07-08T17:41:49.191" v="3259"/>
          <ac:spMkLst>
            <pc:docMk/>
            <pc:sldMk cId="603521987" sldId="326"/>
            <ac:spMk id="4" creationId="{62F815BD-0FAA-423E-8118-6CABA44A9D59}"/>
          </ac:spMkLst>
        </pc:spChg>
        <pc:spChg chg="add del mod">
          <ac:chgData name="Mark Ren" userId="384abb08-e9f2-4e15-8a6b-b04e5dbe480d" providerId="ADAL" clId="{ED73D34A-F001-4C4C-8B2A-F0AA1A1053DD}" dt="2019-07-08T17:43:25.815" v="3467" actId="478"/>
          <ac:spMkLst>
            <pc:docMk/>
            <pc:sldMk cId="603521987" sldId="326"/>
            <ac:spMk id="6" creationId="{0A9D56E1-10B1-4424-9589-1D1AB35664C5}"/>
          </ac:spMkLst>
        </pc:spChg>
        <pc:spChg chg="add mod">
          <ac:chgData name="Mark Ren" userId="384abb08-e9f2-4e15-8a6b-b04e5dbe480d" providerId="ADAL" clId="{ED73D34A-F001-4C4C-8B2A-F0AA1A1053DD}" dt="2019-07-08T22:00:18.698" v="6426" actId="1076"/>
          <ac:spMkLst>
            <pc:docMk/>
            <pc:sldMk cId="603521987" sldId="326"/>
            <ac:spMk id="10" creationId="{7A8F4F34-6785-4E18-9BE7-66D3661EA788}"/>
          </ac:spMkLst>
        </pc:spChg>
        <pc:spChg chg="add del mod">
          <ac:chgData name="Mark Ren" userId="384abb08-e9f2-4e15-8a6b-b04e5dbe480d" providerId="ADAL" clId="{ED73D34A-F001-4C4C-8B2A-F0AA1A1053DD}" dt="2019-07-08T21:23:56.166" v="5663" actId="478"/>
          <ac:spMkLst>
            <pc:docMk/>
            <pc:sldMk cId="603521987" sldId="326"/>
            <ac:spMk id="11" creationId="{6F8C9D27-5400-4550-BD34-B0CA2A26F01E}"/>
          </ac:spMkLst>
        </pc:spChg>
        <pc:spChg chg="add mod">
          <ac:chgData name="Mark Ren" userId="384abb08-e9f2-4e15-8a6b-b04e5dbe480d" providerId="ADAL" clId="{ED73D34A-F001-4C4C-8B2A-F0AA1A1053DD}" dt="2019-07-08T21:24:02.648" v="5668" actId="20577"/>
          <ac:spMkLst>
            <pc:docMk/>
            <pc:sldMk cId="603521987" sldId="326"/>
            <ac:spMk id="13" creationId="{46E975F2-90B6-4AEB-99B2-0B1670510390}"/>
          </ac:spMkLst>
        </pc:spChg>
        <pc:spChg chg="add mod">
          <ac:chgData name="Mark Ren" userId="384abb08-e9f2-4e15-8a6b-b04e5dbe480d" providerId="ADAL" clId="{ED73D34A-F001-4C4C-8B2A-F0AA1A1053DD}" dt="2019-07-08T22:00:27.710" v="6428" actId="1076"/>
          <ac:spMkLst>
            <pc:docMk/>
            <pc:sldMk cId="603521987" sldId="326"/>
            <ac:spMk id="14" creationId="{C7781049-20CE-4A4D-A05B-EB6DAB410DF2}"/>
          </ac:spMkLst>
        </pc:spChg>
        <pc:picChg chg="add del mod">
          <ac:chgData name="Mark Ren" userId="384abb08-e9f2-4e15-8a6b-b04e5dbe480d" providerId="ADAL" clId="{ED73D34A-F001-4C4C-8B2A-F0AA1A1053DD}" dt="2019-07-08T17:39:20.862" v="3239" actId="478"/>
          <ac:picMkLst>
            <pc:docMk/>
            <pc:sldMk cId="603521987" sldId="326"/>
            <ac:picMk id="5" creationId="{DBA3DDA8-DCE7-4791-B43A-B3D021B8B1B4}"/>
          </ac:picMkLst>
        </pc:picChg>
        <pc:picChg chg="add del mod">
          <ac:chgData name="Mark Ren" userId="384abb08-e9f2-4e15-8a6b-b04e5dbe480d" providerId="ADAL" clId="{ED73D34A-F001-4C4C-8B2A-F0AA1A1053DD}" dt="2019-07-08T17:37:40.329" v="3148"/>
          <ac:picMkLst>
            <pc:docMk/>
            <pc:sldMk cId="603521987" sldId="326"/>
            <ac:picMk id="7" creationId="{FEE8C924-3B8D-41DD-B022-6E589C981A07}"/>
          </ac:picMkLst>
        </pc:picChg>
        <pc:picChg chg="add del mod">
          <ac:chgData name="Mark Ren" userId="384abb08-e9f2-4e15-8a6b-b04e5dbe480d" providerId="ADAL" clId="{ED73D34A-F001-4C4C-8B2A-F0AA1A1053DD}" dt="2019-07-08T17:41:41.475" v="3257" actId="478"/>
          <ac:picMkLst>
            <pc:docMk/>
            <pc:sldMk cId="603521987" sldId="326"/>
            <ac:picMk id="8" creationId="{98976F0B-0B90-4BF4-BD51-88DA731B8C2A}"/>
          </ac:picMkLst>
        </pc:picChg>
        <pc:picChg chg="add mod">
          <ac:chgData name="Mark Ren" userId="384abb08-e9f2-4e15-8a6b-b04e5dbe480d" providerId="ADAL" clId="{ED73D34A-F001-4C4C-8B2A-F0AA1A1053DD}" dt="2019-07-08T17:43:43.764" v="3478" actId="1076"/>
          <ac:picMkLst>
            <pc:docMk/>
            <pc:sldMk cId="603521987" sldId="326"/>
            <ac:picMk id="9" creationId="{82A83606-BB62-4DDA-849E-B9F6DC0E3C70}"/>
          </ac:picMkLst>
        </pc:picChg>
      </pc:sldChg>
      <pc:sldChg chg="addSp delSp modSp modTransition">
        <pc:chgData name="Mark Ren" userId="384abb08-e9f2-4e15-8a6b-b04e5dbe480d" providerId="ADAL" clId="{ED73D34A-F001-4C4C-8B2A-F0AA1A1053DD}" dt="2019-07-08T21:53:28.953" v="6375"/>
        <pc:sldMkLst>
          <pc:docMk/>
          <pc:sldMk cId="1942607553" sldId="350"/>
        </pc:sldMkLst>
        <pc:spChg chg="mod">
          <ac:chgData name="Mark Ren" userId="384abb08-e9f2-4e15-8a6b-b04e5dbe480d" providerId="ADAL" clId="{ED73D34A-F001-4C4C-8B2A-F0AA1A1053DD}" dt="2019-07-08T21:27:49.355" v="5795" actId="113"/>
          <ac:spMkLst>
            <pc:docMk/>
            <pc:sldMk cId="1942607553" sldId="350"/>
            <ac:spMk id="2" creationId="{98651A20-D0C6-4E27-9E72-3D1F4AA4703D}"/>
          </ac:spMkLst>
        </pc:spChg>
        <pc:spChg chg="add del mod">
          <ac:chgData name="Mark Ren" userId="384abb08-e9f2-4e15-8a6b-b04e5dbe480d" providerId="ADAL" clId="{ED73D34A-F001-4C4C-8B2A-F0AA1A1053DD}" dt="2019-07-08T21:27:52.740" v="5796" actId="478"/>
          <ac:spMkLst>
            <pc:docMk/>
            <pc:sldMk cId="1942607553" sldId="350"/>
            <ac:spMk id="3" creationId="{8C7FB44C-E956-4DCD-9A45-E1034C10BF10}"/>
          </ac:spMkLst>
        </pc:spChg>
        <pc:spChg chg="add del mod">
          <ac:chgData name="Mark Ren" userId="384abb08-e9f2-4e15-8a6b-b04e5dbe480d" providerId="ADAL" clId="{ED73D34A-F001-4C4C-8B2A-F0AA1A1053DD}" dt="2019-07-08T21:27:52.740" v="5796" actId="478"/>
          <ac:spMkLst>
            <pc:docMk/>
            <pc:sldMk cId="1942607553" sldId="350"/>
            <ac:spMk id="6" creationId="{030D4D77-F10B-48A7-83F0-3C5DA72330E4}"/>
          </ac:spMkLst>
        </pc:spChg>
      </pc:sldChg>
      <pc:sldChg chg="addSp delSp modSp del modTransition">
        <pc:chgData name="Mark Ren" userId="384abb08-e9f2-4e15-8a6b-b04e5dbe480d" providerId="ADAL" clId="{ED73D34A-F001-4C4C-8B2A-F0AA1A1053DD}" dt="2019-07-08T21:53:28.953" v="6375"/>
        <pc:sldMkLst>
          <pc:docMk/>
          <pc:sldMk cId="2740661586" sldId="356"/>
        </pc:sldMkLst>
        <pc:spChg chg="mod">
          <ac:chgData name="Mark Ren" userId="384abb08-e9f2-4e15-8a6b-b04e5dbe480d" providerId="ADAL" clId="{ED73D34A-F001-4C4C-8B2A-F0AA1A1053DD}" dt="2019-07-08T21:28:42.021" v="5805" actId="113"/>
          <ac:spMkLst>
            <pc:docMk/>
            <pc:sldMk cId="2740661586" sldId="356"/>
            <ac:spMk id="2" creationId="{795A7E26-F33C-489F-ACB4-D9DC6251034D}"/>
          </ac:spMkLst>
        </pc:spChg>
        <pc:spChg chg="add del mod">
          <ac:chgData name="Mark Ren" userId="384abb08-e9f2-4e15-8a6b-b04e5dbe480d" providerId="ADAL" clId="{ED73D34A-F001-4C4C-8B2A-F0AA1A1053DD}" dt="2019-07-08T21:28:45.148" v="5806" actId="478"/>
          <ac:spMkLst>
            <pc:docMk/>
            <pc:sldMk cId="2740661586" sldId="356"/>
            <ac:spMk id="3" creationId="{0E9BD59F-423D-4412-BC5C-055E0CC1E8A5}"/>
          </ac:spMkLst>
        </pc:spChg>
        <pc:spChg chg="add del mod">
          <ac:chgData name="Mark Ren" userId="384abb08-e9f2-4e15-8a6b-b04e5dbe480d" providerId="ADAL" clId="{ED73D34A-F001-4C4C-8B2A-F0AA1A1053DD}" dt="2019-07-08T21:28:45.148" v="5806" actId="478"/>
          <ac:spMkLst>
            <pc:docMk/>
            <pc:sldMk cId="2740661586" sldId="356"/>
            <ac:spMk id="4" creationId="{09FFAFA9-8FDC-404C-A043-38AA7E1BAC7C}"/>
          </ac:spMkLst>
        </pc:spChg>
      </pc:sldChg>
      <pc:sldChg chg="addSp delSp modSp modTransition">
        <pc:chgData name="Mark Ren" userId="384abb08-e9f2-4e15-8a6b-b04e5dbe480d" providerId="ADAL" clId="{ED73D34A-F001-4C4C-8B2A-F0AA1A1053DD}" dt="2019-07-08T21:53:28.953" v="6375"/>
        <pc:sldMkLst>
          <pc:docMk/>
          <pc:sldMk cId="1432893548" sldId="806"/>
        </pc:sldMkLst>
        <pc:spChg chg="del mod">
          <ac:chgData name="Mark Ren" userId="384abb08-e9f2-4e15-8a6b-b04e5dbe480d" providerId="ADAL" clId="{ED73D34A-F001-4C4C-8B2A-F0AA1A1053DD}" dt="2019-07-08T21:27:04.512" v="5731"/>
          <ac:spMkLst>
            <pc:docMk/>
            <pc:sldMk cId="1432893548" sldId="806"/>
            <ac:spMk id="2" creationId="{E5414C0C-D8EC-4B1C-8517-369DBA0A5A91}"/>
          </ac:spMkLst>
        </pc:spChg>
        <pc:spChg chg="add mod">
          <ac:chgData name="Mark Ren" userId="384abb08-e9f2-4e15-8a6b-b04e5dbe480d" providerId="ADAL" clId="{ED73D34A-F001-4C4C-8B2A-F0AA1A1053DD}" dt="2019-07-08T21:27:31.290" v="5790" actId="113"/>
          <ac:spMkLst>
            <pc:docMk/>
            <pc:sldMk cId="1432893548" sldId="806"/>
            <ac:spMk id="3" creationId="{5E7A8086-FD1E-49DC-BAAD-FC9CA1F296EA}"/>
          </ac:spMkLst>
        </pc:spChg>
        <pc:spChg chg="add del mod">
          <ac:chgData name="Mark Ren" userId="384abb08-e9f2-4e15-8a6b-b04e5dbe480d" providerId="ADAL" clId="{ED73D34A-F001-4C4C-8B2A-F0AA1A1053DD}" dt="2019-07-08T21:27:35.705" v="5792" actId="478"/>
          <ac:spMkLst>
            <pc:docMk/>
            <pc:sldMk cId="1432893548" sldId="806"/>
            <ac:spMk id="4" creationId="{B7102DFB-5CB2-40C9-AD65-E80B456EA7DE}"/>
          </ac:spMkLst>
        </pc:spChg>
        <pc:spChg chg="add del mod">
          <ac:chgData name="Mark Ren" userId="384abb08-e9f2-4e15-8a6b-b04e5dbe480d" providerId="ADAL" clId="{ED73D34A-F001-4C4C-8B2A-F0AA1A1053DD}" dt="2019-07-08T21:27:33.226" v="5791" actId="478"/>
          <ac:spMkLst>
            <pc:docMk/>
            <pc:sldMk cId="1432893548" sldId="806"/>
            <ac:spMk id="40" creationId="{35A04DB8-74A8-437D-8778-D0813DA92954}"/>
          </ac:spMkLst>
        </pc:spChg>
      </pc:sldChg>
      <pc:sldChg chg="addSp delSp modSp modTransition">
        <pc:chgData name="Mark Ren" userId="384abb08-e9f2-4e15-8a6b-b04e5dbe480d" providerId="ADAL" clId="{ED73D34A-F001-4C4C-8B2A-F0AA1A1053DD}" dt="2019-07-08T21:53:28.953" v="6375"/>
        <pc:sldMkLst>
          <pc:docMk/>
          <pc:sldMk cId="204155956" sldId="807"/>
        </pc:sldMkLst>
        <pc:spChg chg="mod">
          <ac:chgData name="Mark Ren" userId="384abb08-e9f2-4e15-8a6b-b04e5dbe480d" providerId="ADAL" clId="{ED73D34A-F001-4C4C-8B2A-F0AA1A1053DD}" dt="2019-07-08T21:51:23.565" v="6371" actId="20577"/>
          <ac:spMkLst>
            <pc:docMk/>
            <pc:sldMk cId="204155956" sldId="807"/>
            <ac:spMk id="2" creationId="{E9479960-38B7-4DE2-86E6-25E0E5A5D133}"/>
          </ac:spMkLst>
        </pc:spChg>
        <pc:spChg chg="add del mod">
          <ac:chgData name="Mark Ren" userId="384abb08-e9f2-4e15-8a6b-b04e5dbe480d" providerId="ADAL" clId="{ED73D34A-F001-4C4C-8B2A-F0AA1A1053DD}" dt="2019-07-08T21:51:15.357" v="6361" actId="478"/>
          <ac:spMkLst>
            <pc:docMk/>
            <pc:sldMk cId="204155956" sldId="807"/>
            <ac:spMk id="3" creationId="{3D4263D0-9DA6-44CA-BE10-2C53D71138F3}"/>
          </ac:spMkLst>
        </pc:spChg>
        <pc:spChg chg="mod">
          <ac:chgData name="Mark Ren" userId="384abb08-e9f2-4e15-8a6b-b04e5dbe480d" providerId="ADAL" clId="{ED73D34A-F001-4C4C-8B2A-F0AA1A1053DD}" dt="2019-07-08T21:28:09" v="5799" actId="12"/>
          <ac:spMkLst>
            <pc:docMk/>
            <pc:sldMk cId="204155956" sldId="807"/>
            <ac:spMk id="17" creationId="{7E0AA540-A3AC-4773-BDBD-0D374A0CE2E1}"/>
          </ac:spMkLst>
        </pc:spChg>
      </pc:sldChg>
      <pc:sldChg chg="modSp del modTransition">
        <pc:chgData name="Mark Ren" userId="384abb08-e9f2-4e15-8a6b-b04e5dbe480d" providerId="ADAL" clId="{ED73D34A-F001-4C4C-8B2A-F0AA1A1053DD}" dt="2019-07-08T21:53:28.953" v="6375"/>
        <pc:sldMkLst>
          <pc:docMk/>
          <pc:sldMk cId="2844050402" sldId="862"/>
        </pc:sldMkLst>
        <pc:spChg chg="mod">
          <ac:chgData name="Mark Ren" userId="384abb08-e9f2-4e15-8a6b-b04e5dbe480d" providerId="ADAL" clId="{ED73D34A-F001-4C4C-8B2A-F0AA1A1053DD}" dt="2019-07-08T21:29:03.126" v="5839" actId="113"/>
          <ac:spMkLst>
            <pc:docMk/>
            <pc:sldMk cId="2844050402" sldId="862"/>
            <ac:spMk id="2" creationId="{4AEA5F18-B6DD-4680-AD75-3F3AD0B13DDD}"/>
          </ac:spMkLst>
        </pc:spChg>
      </pc:sldChg>
      <pc:sldChg chg="modSp add modTransition">
        <pc:chgData name="Mark Ren" userId="384abb08-e9f2-4e15-8a6b-b04e5dbe480d" providerId="ADAL" clId="{ED73D34A-F001-4C4C-8B2A-F0AA1A1053DD}" dt="2019-07-08T21:53:28.953" v="6375"/>
        <pc:sldMkLst>
          <pc:docMk/>
          <pc:sldMk cId="4177687929" sldId="866"/>
        </pc:sldMkLst>
        <pc:spChg chg="mod">
          <ac:chgData name="Mark Ren" userId="384abb08-e9f2-4e15-8a6b-b04e5dbe480d" providerId="ADAL" clId="{ED73D34A-F001-4C4C-8B2A-F0AA1A1053DD}" dt="2019-07-08T21:26:36.479" v="5719" actId="120"/>
          <ac:spMkLst>
            <pc:docMk/>
            <pc:sldMk cId="4177687929" sldId="866"/>
            <ac:spMk id="2" creationId="{E7365578-A5C9-46A7-86BD-5F9EDAA5CFF0}"/>
          </ac:spMkLst>
        </pc:spChg>
        <pc:spChg chg="mod">
          <ac:chgData name="Mark Ren" userId="384abb08-e9f2-4e15-8a6b-b04e5dbe480d" providerId="ADAL" clId="{ED73D34A-F001-4C4C-8B2A-F0AA1A1053DD}" dt="2019-07-08T21:26:43.049" v="5720" actId="207"/>
          <ac:spMkLst>
            <pc:docMk/>
            <pc:sldMk cId="4177687929" sldId="866"/>
            <ac:spMk id="6" creationId="{562349B2-5256-45DC-AEE9-8FAE207BF69C}"/>
          </ac:spMkLst>
        </pc:spChg>
      </pc:sldChg>
      <pc:sldChg chg="modSp add modTransition">
        <pc:chgData name="Mark Ren" userId="384abb08-e9f2-4e15-8a6b-b04e5dbe480d" providerId="ADAL" clId="{ED73D34A-F001-4C4C-8B2A-F0AA1A1053DD}" dt="2019-07-08T21:53:28.953" v="6375"/>
        <pc:sldMkLst>
          <pc:docMk/>
          <pc:sldMk cId="2985062157" sldId="867"/>
        </pc:sldMkLst>
        <pc:spChg chg="mod">
          <ac:chgData name="Mark Ren" userId="384abb08-e9f2-4e15-8a6b-b04e5dbe480d" providerId="ADAL" clId="{ED73D34A-F001-4C4C-8B2A-F0AA1A1053DD}" dt="2019-07-08T21:26:50.681" v="5722" actId="120"/>
          <ac:spMkLst>
            <pc:docMk/>
            <pc:sldMk cId="2985062157" sldId="867"/>
            <ac:spMk id="2" creationId="{C0319308-1F6F-4EED-91F9-39A69BE40250}"/>
          </ac:spMkLst>
        </pc:spChg>
      </pc:sldChg>
      <pc:sldChg chg="addSp delSp modSp del modTransition">
        <pc:chgData name="Mark Ren" userId="384abb08-e9f2-4e15-8a6b-b04e5dbe480d" providerId="ADAL" clId="{ED73D34A-F001-4C4C-8B2A-F0AA1A1053DD}" dt="2019-07-08T21:53:28.953" v="6375"/>
        <pc:sldMkLst>
          <pc:docMk/>
          <pc:sldMk cId="1685442788" sldId="868"/>
        </pc:sldMkLst>
        <pc:spChg chg="mod">
          <ac:chgData name="Mark Ren" userId="384abb08-e9f2-4e15-8a6b-b04e5dbe480d" providerId="ADAL" clId="{ED73D34A-F001-4C4C-8B2A-F0AA1A1053DD}" dt="2019-07-08T21:28:27.534" v="5801" actId="113"/>
          <ac:spMkLst>
            <pc:docMk/>
            <pc:sldMk cId="1685442788" sldId="868"/>
            <ac:spMk id="2" creationId="{434147BE-C462-4377-AAB9-AE608CD6E04B}"/>
          </ac:spMkLst>
        </pc:spChg>
        <pc:spChg chg="add del mod">
          <ac:chgData name="Mark Ren" userId="384abb08-e9f2-4e15-8a6b-b04e5dbe480d" providerId="ADAL" clId="{ED73D34A-F001-4C4C-8B2A-F0AA1A1053DD}" dt="2019-07-08T21:28:32.719" v="5803" actId="478"/>
          <ac:spMkLst>
            <pc:docMk/>
            <pc:sldMk cId="1685442788" sldId="868"/>
            <ac:spMk id="4" creationId="{A07ECC51-BA95-4396-B0D7-1E79CA99C0A1}"/>
          </ac:spMkLst>
        </pc:spChg>
        <pc:spChg chg="add del mod">
          <ac:chgData name="Mark Ren" userId="384abb08-e9f2-4e15-8a6b-b04e5dbe480d" providerId="ADAL" clId="{ED73D34A-F001-4C4C-8B2A-F0AA1A1053DD}" dt="2019-07-08T21:28:30.249" v="5802" actId="478"/>
          <ac:spMkLst>
            <pc:docMk/>
            <pc:sldMk cId="1685442788" sldId="868"/>
            <ac:spMk id="5" creationId="{FC1C9C06-C527-4B91-98A8-DFE29972E22F}"/>
          </ac:spMkLst>
        </pc:spChg>
      </pc:sldChg>
      <pc:sldChg chg="modSp modTransition">
        <pc:chgData name="Mark Ren" userId="384abb08-e9f2-4e15-8a6b-b04e5dbe480d" providerId="ADAL" clId="{ED73D34A-F001-4C4C-8B2A-F0AA1A1053DD}" dt="2019-07-08T21:59:28.774" v="6411" actId="404"/>
        <pc:sldMkLst>
          <pc:docMk/>
          <pc:sldMk cId="565297752" sldId="870"/>
        </pc:sldMkLst>
        <pc:spChg chg="mod">
          <ac:chgData name="Mark Ren" userId="384abb08-e9f2-4e15-8a6b-b04e5dbe480d" providerId="ADAL" clId="{ED73D34A-F001-4C4C-8B2A-F0AA1A1053DD}" dt="2019-07-08T21:25:11.668" v="5681"/>
          <ac:spMkLst>
            <pc:docMk/>
            <pc:sldMk cId="565297752" sldId="870"/>
            <ac:spMk id="2" creationId="{1AB385CF-086E-453C-A7CB-0441AB5273B0}"/>
          </ac:spMkLst>
        </pc:spChg>
        <pc:spChg chg="mod">
          <ac:chgData name="Mark Ren" userId="384abb08-e9f2-4e15-8a6b-b04e5dbe480d" providerId="ADAL" clId="{ED73D34A-F001-4C4C-8B2A-F0AA1A1053DD}" dt="2019-07-08T21:59:28.774" v="6411" actId="404"/>
          <ac:spMkLst>
            <pc:docMk/>
            <pc:sldMk cId="565297752" sldId="870"/>
            <ac:spMk id="13" creationId="{FAF8B1E0-75DA-4AD6-BF30-A877F950EF35}"/>
          </ac:spMkLst>
        </pc:spChg>
      </pc:sldChg>
      <pc:sldChg chg="addSp delSp modSp modTransition">
        <pc:chgData name="Mark Ren" userId="384abb08-e9f2-4e15-8a6b-b04e5dbe480d" providerId="ADAL" clId="{ED73D34A-F001-4C4C-8B2A-F0AA1A1053DD}" dt="2019-07-08T21:59:44.525" v="6415" actId="404"/>
        <pc:sldMkLst>
          <pc:docMk/>
          <pc:sldMk cId="86250195" sldId="874"/>
        </pc:sldMkLst>
        <pc:spChg chg="mod">
          <ac:chgData name="Mark Ren" userId="384abb08-e9f2-4e15-8a6b-b04e5dbe480d" providerId="ADAL" clId="{ED73D34A-F001-4C4C-8B2A-F0AA1A1053DD}" dt="2019-07-08T21:20:53.677" v="5526" actId="113"/>
          <ac:spMkLst>
            <pc:docMk/>
            <pc:sldMk cId="86250195" sldId="874"/>
            <ac:spMk id="2" creationId="{B683841E-F59D-43F7-B0DC-DF13F081CD05}"/>
          </ac:spMkLst>
        </pc:spChg>
        <pc:spChg chg="del mod">
          <ac:chgData name="Mark Ren" userId="384abb08-e9f2-4e15-8a6b-b04e5dbe480d" providerId="ADAL" clId="{ED73D34A-F001-4C4C-8B2A-F0AA1A1053DD}" dt="2019-07-08T21:22:09.209" v="5547" actId="478"/>
          <ac:spMkLst>
            <pc:docMk/>
            <pc:sldMk cId="86250195" sldId="874"/>
            <ac:spMk id="3" creationId="{C991D47C-6E84-4A7E-9B7D-F6DB2D60F359}"/>
          </ac:spMkLst>
        </pc:spChg>
        <pc:spChg chg="add mod">
          <ac:chgData name="Mark Ren" userId="384abb08-e9f2-4e15-8a6b-b04e5dbe480d" providerId="ADAL" clId="{ED73D34A-F001-4C4C-8B2A-F0AA1A1053DD}" dt="2019-07-08T21:22:04.704" v="5546" actId="113"/>
          <ac:spMkLst>
            <pc:docMk/>
            <pc:sldMk cId="86250195" sldId="874"/>
            <ac:spMk id="4" creationId="{1E66732B-52E7-4436-A87B-087119479761}"/>
          </ac:spMkLst>
        </pc:spChg>
        <pc:spChg chg="mod">
          <ac:chgData name="Mark Ren" userId="384abb08-e9f2-4e15-8a6b-b04e5dbe480d" providerId="ADAL" clId="{ED73D34A-F001-4C4C-8B2A-F0AA1A1053DD}" dt="2019-07-08T21:59:44.525" v="6415" actId="404"/>
          <ac:spMkLst>
            <pc:docMk/>
            <pc:sldMk cId="86250195" sldId="874"/>
            <ac:spMk id="5" creationId="{7110EA40-1DB8-4A19-AA41-93A1D22812A8}"/>
          </ac:spMkLst>
        </pc:spChg>
        <pc:spChg chg="add mod">
          <ac:chgData name="Mark Ren" userId="384abb08-e9f2-4e15-8a6b-b04e5dbe480d" providerId="ADAL" clId="{ED73D34A-F001-4C4C-8B2A-F0AA1A1053DD}" dt="2019-07-08T21:22:16.224" v="5552" actId="20577"/>
          <ac:spMkLst>
            <pc:docMk/>
            <pc:sldMk cId="86250195" sldId="874"/>
            <ac:spMk id="12" creationId="{9DBD2754-F0E3-4554-BA5F-C95163AE95CB}"/>
          </ac:spMkLst>
        </pc:spChg>
        <pc:spChg chg="add mod">
          <ac:chgData name="Mark Ren" userId="384abb08-e9f2-4e15-8a6b-b04e5dbe480d" providerId="ADAL" clId="{ED73D34A-F001-4C4C-8B2A-F0AA1A1053DD}" dt="2019-07-08T21:22:26.993" v="5573" actId="20577"/>
          <ac:spMkLst>
            <pc:docMk/>
            <pc:sldMk cId="86250195" sldId="874"/>
            <ac:spMk id="13" creationId="{DC79B62E-9555-43E8-9840-88CAA61194E2}"/>
          </ac:spMkLst>
        </pc:spChg>
        <pc:spChg chg="del mod">
          <ac:chgData name="Mark Ren" userId="384abb08-e9f2-4e15-8a6b-b04e5dbe480d" providerId="ADAL" clId="{ED73D34A-F001-4C4C-8B2A-F0AA1A1053DD}" dt="2019-07-08T21:21:41.225" v="5540" actId="478"/>
          <ac:spMkLst>
            <pc:docMk/>
            <pc:sldMk cId="86250195" sldId="874"/>
            <ac:spMk id="38" creationId="{A1082699-5159-466E-B4B5-27A1262E932E}"/>
          </ac:spMkLst>
        </pc:spChg>
        <pc:spChg chg="del">
          <ac:chgData name="Mark Ren" userId="384abb08-e9f2-4e15-8a6b-b04e5dbe480d" providerId="ADAL" clId="{ED73D34A-F001-4C4C-8B2A-F0AA1A1053DD}" dt="2019-07-08T21:22:18.490" v="5553" actId="478"/>
          <ac:spMkLst>
            <pc:docMk/>
            <pc:sldMk cId="86250195" sldId="874"/>
            <ac:spMk id="39" creationId="{AC1E1DC8-5DE2-414B-B33D-7E89D3B95084}"/>
          </ac:spMkLst>
        </pc:spChg>
      </pc:sldChg>
      <pc:sldChg chg="addSp delSp modSp ord modTransition">
        <pc:chgData name="Mark Ren" userId="384abb08-e9f2-4e15-8a6b-b04e5dbe480d" providerId="ADAL" clId="{ED73D34A-F001-4C4C-8B2A-F0AA1A1053DD}" dt="2019-07-08T21:53:28.953" v="6375"/>
        <pc:sldMkLst>
          <pc:docMk/>
          <pc:sldMk cId="2290597065" sldId="877"/>
        </pc:sldMkLst>
        <pc:spChg chg="mod">
          <ac:chgData name="Mark Ren" userId="384abb08-e9f2-4e15-8a6b-b04e5dbe480d" providerId="ADAL" clId="{ED73D34A-F001-4C4C-8B2A-F0AA1A1053DD}" dt="2019-07-08T21:46:18.687" v="6178" actId="113"/>
          <ac:spMkLst>
            <pc:docMk/>
            <pc:sldMk cId="2290597065" sldId="877"/>
            <ac:spMk id="2" creationId="{DB9C0998-A714-4DD2-876F-46B63997AC4F}"/>
          </ac:spMkLst>
        </pc:spChg>
        <pc:spChg chg="mod">
          <ac:chgData name="Mark Ren" userId="384abb08-e9f2-4e15-8a6b-b04e5dbe480d" providerId="ADAL" clId="{ED73D34A-F001-4C4C-8B2A-F0AA1A1053DD}" dt="2019-07-08T21:46:30.488" v="6182" actId="122"/>
          <ac:spMkLst>
            <pc:docMk/>
            <pc:sldMk cId="2290597065" sldId="877"/>
            <ac:spMk id="3" creationId="{4E9C313A-B3FE-41DF-9727-009ADF9126D5}"/>
          </ac:spMkLst>
        </pc:spChg>
        <pc:spChg chg="del">
          <ac:chgData name="Mark Ren" userId="384abb08-e9f2-4e15-8a6b-b04e5dbe480d" providerId="ADAL" clId="{ED73D34A-F001-4C4C-8B2A-F0AA1A1053DD}" dt="2019-07-08T20:25:08.128" v="4813"/>
          <ac:spMkLst>
            <pc:docMk/>
            <pc:sldMk cId="2290597065" sldId="877"/>
            <ac:spMk id="4" creationId="{F881DC7C-BBD4-4F8A-9D35-417907973AF9}"/>
          </ac:spMkLst>
        </pc:spChg>
        <pc:spChg chg="add mod">
          <ac:chgData name="Mark Ren" userId="384abb08-e9f2-4e15-8a6b-b04e5dbe480d" providerId="ADAL" clId="{ED73D34A-F001-4C4C-8B2A-F0AA1A1053DD}" dt="2019-07-08T21:46:24.561" v="6181" actId="20577"/>
          <ac:spMkLst>
            <pc:docMk/>
            <pc:sldMk cId="2290597065" sldId="877"/>
            <ac:spMk id="6" creationId="{22564984-19DB-4FF7-B3C3-EC840633099F}"/>
          </ac:spMkLst>
        </pc:spChg>
        <pc:spChg chg="mod">
          <ac:chgData name="Mark Ren" userId="384abb08-e9f2-4e15-8a6b-b04e5dbe480d" providerId="ADAL" clId="{ED73D34A-F001-4C4C-8B2A-F0AA1A1053DD}" dt="2019-07-08T21:46:21.510" v="6179"/>
          <ac:spMkLst>
            <pc:docMk/>
            <pc:sldMk cId="2290597065" sldId="877"/>
            <ac:spMk id="7" creationId="{BCF43005-4B14-4E7D-A0D0-8CBB4E8B2466}"/>
          </ac:spMkLst>
        </pc:spChg>
        <pc:picChg chg="mod">
          <ac:chgData name="Mark Ren" userId="384abb08-e9f2-4e15-8a6b-b04e5dbe480d" providerId="ADAL" clId="{ED73D34A-F001-4C4C-8B2A-F0AA1A1053DD}" dt="2019-07-08T20:25:18.061" v="4816" actId="1076"/>
          <ac:picMkLst>
            <pc:docMk/>
            <pc:sldMk cId="2290597065" sldId="877"/>
            <ac:picMk id="5" creationId="{90F845EE-0ACC-4047-AF1E-A525F84FFA77}"/>
          </ac:picMkLst>
        </pc:picChg>
      </pc:sldChg>
      <pc:sldChg chg="modSp add modTransition">
        <pc:chgData name="Mark Ren" userId="384abb08-e9f2-4e15-8a6b-b04e5dbe480d" providerId="ADAL" clId="{ED73D34A-F001-4C4C-8B2A-F0AA1A1053DD}" dt="2019-07-08T21:59:23.401" v="6409" actId="1076"/>
        <pc:sldMkLst>
          <pc:docMk/>
          <pc:sldMk cId="136659108" sldId="896"/>
        </pc:sldMkLst>
        <pc:spChg chg="mod">
          <ac:chgData name="Mark Ren" userId="384abb08-e9f2-4e15-8a6b-b04e5dbe480d" providerId="ADAL" clId="{ED73D34A-F001-4C4C-8B2A-F0AA1A1053DD}" dt="2019-07-08T21:25:49.046" v="5706" actId="113"/>
          <ac:spMkLst>
            <pc:docMk/>
            <pc:sldMk cId="136659108" sldId="896"/>
            <ac:spMk id="2" creationId="{4B4AEC6E-2F8F-4948-B4FF-D3B30543F2D2}"/>
          </ac:spMkLst>
        </pc:spChg>
        <pc:spChg chg="mod">
          <ac:chgData name="Mark Ren" userId="384abb08-e9f2-4e15-8a6b-b04e5dbe480d" providerId="ADAL" clId="{ED73D34A-F001-4C4C-8B2A-F0AA1A1053DD}" dt="2019-07-08T17:52:21.320" v="3695" actId="207"/>
          <ac:spMkLst>
            <pc:docMk/>
            <pc:sldMk cId="136659108" sldId="896"/>
            <ac:spMk id="6" creationId="{9F425758-F481-4F29-9F93-A45D5609EE51}"/>
          </ac:spMkLst>
        </pc:spChg>
        <pc:spChg chg="mod">
          <ac:chgData name="Mark Ren" userId="384abb08-e9f2-4e15-8a6b-b04e5dbe480d" providerId="ADAL" clId="{ED73D34A-F001-4C4C-8B2A-F0AA1A1053DD}" dt="2019-07-08T21:59:23.401" v="6409" actId="1076"/>
          <ac:spMkLst>
            <pc:docMk/>
            <pc:sldMk cId="136659108" sldId="896"/>
            <ac:spMk id="8" creationId="{C6CE8AC8-00DF-4881-90D5-27855D0C7504}"/>
          </ac:spMkLst>
        </pc:spChg>
      </pc:sldChg>
      <pc:sldChg chg="addSp delSp modSp add modTransition">
        <pc:chgData name="Mark Ren" userId="384abb08-e9f2-4e15-8a6b-b04e5dbe480d" providerId="ADAL" clId="{ED73D34A-F001-4C4C-8B2A-F0AA1A1053DD}" dt="2019-07-08T21:59:59.463" v="6421" actId="1076"/>
        <pc:sldMkLst>
          <pc:docMk/>
          <pc:sldMk cId="820955625" sldId="897"/>
        </pc:sldMkLst>
        <pc:spChg chg="mod">
          <ac:chgData name="Mark Ren" userId="384abb08-e9f2-4e15-8a6b-b04e5dbe480d" providerId="ADAL" clId="{ED73D34A-F001-4C4C-8B2A-F0AA1A1053DD}" dt="2019-07-08T21:20:13.249" v="5511" actId="113"/>
          <ac:spMkLst>
            <pc:docMk/>
            <pc:sldMk cId="820955625" sldId="897"/>
            <ac:spMk id="2" creationId="{72DECC5F-8225-43C6-BA3E-2468FE0B575E}"/>
          </ac:spMkLst>
        </pc:spChg>
        <pc:spChg chg="del">
          <ac:chgData name="Mark Ren" userId="384abb08-e9f2-4e15-8a6b-b04e5dbe480d" providerId="ADAL" clId="{ED73D34A-F001-4C4C-8B2A-F0AA1A1053DD}" dt="2019-07-08T17:51:01.719" v="3665" actId="478"/>
          <ac:spMkLst>
            <pc:docMk/>
            <pc:sldMk cId="820955625" sldId="897"/>
            <ac:spMk id="3" creationId="{291B1744-D65B-49EA-BF9C-92C342A9A12D}"/>
          </ac:spMkLst>
        </pc:spChg>
        <pc:spChg chg="mod">
          <ac:chgData name="Mark Ren" userId="384abb08-e9f2-4e15-8a6b-b04e5dbe480d" providerId="ADAL" clId="{ED73D34A-F001-4C4C-8B2A-F0AA1A1053DD}" dt="2019-07-08T21:23:40.318" v="5662" actId="20577"/>
          <ac:spMkLst>
            <pc:docMk/>
            <pc:sldMk cId="820955625" sldId="897"/>
            <ac:spMk id="4" creationId="{6D8F888A-B1FC-4911-9299-4729CDC8AD36}"/>
          </ac:spMkLst>
        </pc:spChg>
        <pc:spChg chg="add del">
          <ac:chgData name="Mark Ren" userId="384abb08-e9f2-4e15-8a6b-b04e5dbe480d" providerId="ADAL" clId="{ED73D34A-F001-4C4C-8B2A-F0AA1A1053DD}" dt="2019-07-08T17:51:05.479" v="3667"/>
          <ac:spMkLst>
            <pc:docMk/>
            <pc:sldMk cId="820955625" sldId="897"/>
            <ac:spMk id="7" creationId="{CE3D90A9-7BAE-41B3-93CF-8742CA0C3D5F}"/>
          </ac:spMkLst>
        </pc:spChg>
        <pc:spChg chg="add del">
          <ac:chgData name="Mark Ren" userId="384abb08-e9f2-4e15-8a6b-b04e5dbe480d" providerId="ADAL" clId="{ED73D34A-F001-4C4C-8B2A-F0AA1A1053DD}" dt="2019-07-08T17:51:05.479" v="3667"/>
          <ac:spMkLst>
            <pc:docMk/>
            <pc:sldMk cId="820955625" sldId="897"/>
            <ac:spMk id="8" creationId="{A4DD44B4-F177-47D6-B528-41B83FF90619}"/>
          </ac:spMkLst>
        </pc:spChg>
        <pc:spChg chg="add mod">
          <ac:chgData name="Mark Ren" userId="384abb08-e9f2-4e15-8a6b-b04e5dbe480d" providerId="ADAL" clId="{ED73D34A-F001-4C4C-8B2A-F0AA1A1053DD}" dt="2019-07-08T17:51:53.424" v="3693" actId="20577"/>
          <ac:spMkLst>
            <pc:docMk/>
            <pc:sldMk cId="820955625" sldId="897"/>
            <ac:spMk id="11" creationId="{10D091BE-1DAC-44D7-83B8-843C341CBEB7}"/>
          </ac:spMkLst>
        </pc:spChg>
        <pc:spChg chg="add mod">
          <ac:chgData name="Mark Ren" userId="384abb08-e9f2-4e15-8a6b-b04e5dbe480d" providerId="ADAL" clId="{ED73D34A-F001-4C4C-8B2A-F0AA1A1053DD}" dt="2019-07-08T17:51:49.479" v="3683" actId="20577"/>
          <ac:spMkLst>
            <pc:docMk/>
            <pc:sldMk cId="820955625" sldId="897"/>
            <ac:spMk id="12" creationId="{852280AD-BB89-4E35-B36E-64593E711584}"/>
          </ac:spMkLst>
        </pc:spChg>
        <pc:spChg chg="add mod">
          <ac:chgData name="Mark Ren" userId="384abb08-e9f2-4e15-8a6b-b04e5dbe480d" providerId="ADAL" clId="{ED73D34A-F001-4C4C-8B2A-F0AA1A1053DD}" dt="2019-07-08T21:59:59.463" v="6421" actId="1076"/>
          <ac:spMkLst>
            <pc:docMk/>
            <pc:sldMk cId="820955625" sldId="897"/>
            <ac:spMk id="13" creationId="{1454AE32-22EB-40C7-8327-BB3B0AFA5A31}"/>
          </ac:spMkLst>
        </pc:spChg>
        <pc:picChg chg="add del">
          <ac:chgData name="Mark Ren" userId="384abb08-e9f2-4e15-8a6b-b04e5dbe480d" providerId="ADAL" clId="{ED73D34A-F001-4C4C-8B2A-F0AA1A1053DD}" dt="2019-07-08T17:51:05.479" v="3667"/>
          <ac:picMkLst>
            <pc:docMk/>
            <pc:sldMk cId="820955625" sldId="897"/>
            <ac:picMk id="5" creationId="{BAB4A69B-3C25-4738-B481-24B1DFE189E1}"/>
          </ac:picMkLst>
        </pc:picChg>
        <pc:picChg chg="add del">
          <ac:chgData name="Mark Ren" userId="384abb08-e9f2-4e15-8a6b-b04e5dbe480d" providerId="ADAL" clId="{ED73D34A-F001-4C4C-8B2A-F0AA1A1053DD}" dt="2019-07-08T17:51:05.479" v="3667"/>
          <ac:picMkLst>
            <pc:docMk/>
            <pc:sldMk cId="820955625" sldId="897"/>
            <ac:picMk id="6" creationId="{74B41BD1-702A-4299-8946-D935D1FFEB8C}"/>
          </ac:picMkLst>
        </pc:picChg>
        <pc:picChg chg="add mod">
          <ac:chgData name="Mark Ren" userId="384abb08-e9f2-4e15-8a6b-b04e5dbe480d" providerId="ADAL" clId="{ED73D34A-F001-4C4C-8B2A-F0AA1A1053DD}" dt="2019-07-08T17:51:23.790" v="3673" actId="1076"/>
          <ac:picMkLst>
            <pc:docMk/>
            <pc:sldMk cId="820955625" sldId="897"/>
            <ac:picMk id="9" creationId="{37D19F86-A3E5-4CFE-9B18-A3F492889C4F}"/>
          </ac:picMkLst>
        </pc:picChg>
        <pc:picChg chg="add mod">
          <ac:chgData name="Mark Ren" userId="384abb08-e9f2-4e15-8a6b-b04e5dbe480d" providerId="ADAL" clId="{ED73D34A-F001-4C4C-8B2A-F0AA1A1053DD}" dt="2019-07-08T17:51:44.903" v="3679" actId="1076"/>
          <ac:picMkLst>
            <pc:docMk/>
            <pc:sldMk cId="820955625" sldId="897"/>
            <ac:picMk id="10" creationId="{57347ABA-DF61-4429-8CC0-EE1FB9BC4E84}"/>
          </ac:picMkLst>
        </pc:picChg>
      </pc:sldChg>
      <pc:sldChg chg="addSp delSp modSp add modTransition">
        <pc:chgData name="Mark Ren" userId="384abb08-e9f2-4e15-8a6b-b04e5dbe480d" providerId="ADAL" clId="{ED73D34A-F001-4C4C-8B2A-F0AA1A1053DD}" dt="2019-07-08T21:53:28.953" v="6375"/>
        <pc:sldMkLst>
          <pc:docMk/>
          <pc:sldMk cId="19504510" sldId="898"/>
        </pc:sldMkLst>
        <pc:spChg chg="del mod">
          <ac:chgData name="Mark Ren" userId="384abb08-e9f2-4e15-8a6b-b04e5dbe480d" providerId="ADAL" clId="{ED73D34A-F001-4C4C-8B2A-F0AA1A1053DD}" dt="2019-07-08T21:14:36.865" v="5411"/>
          <ac:spMkLst>
            <pc:docMk/>
            <pc:sldMk cId="19504510" sldId="898"/>
            <ac:spMk id="2" creationId="{C7D3DF9F-69A6-4115-B7D3-A4802D841E45}"/>
          </ac:spMkLst>
        </pc:spChg>
        <pc:spChg chg="mod">
          <ac:chgData name="Mark Ren" userId="384abb08-e9f2-4e15-8a6b-b04e5dbe480d" providerId="ADAL" clId="{ED73D34A-F001-4C4C-8B2A-F0AA1A1053DD}" dt="2019-07-08T19:39:15.668" v="4262" actId="20577"/>
          <ac:spMkLst>
            <pc:docMk/>
            <pc:sldMk cId="19504510" sldId="898"/>
            <ac:spMk id="3" creationId="{394D184F-40CB-484A-8483-69FA88D74727}"/>
          </ac:spMkLst>
        </pc:spChg>
        <pc:spChg chg="del">
          <ac:chgData name="Mark Ren" userId="384abb08-e9f2-4e15-8a6b-b04e5dbe480d" providerId="ADAL" clId="{ED73D34A-F001-4C4C-8B2A-F0AA1A1053DD}" dt="2019-07-08T21:14:36.865" v="5411"/>
          <ac:spMkLst>
            <pc:docMk/>
            <pc:sldMk cId="19504510" sldId="898"/>
            <ac:spMk id="4" creationId="{96CDDBB3-E198-42CE-8794-8EF31BDF6A64}"/>
          </ac:spMkLst>
        </pc:spChg>
        <pc:spChg chg="add del mod">
          <ac:chgData name="Mark Ren" userId="384abb08-e9f2-4e15-8a6b-b04e5dbe480d" providerId="ADAL" clId="{ED73D34A-F001-4C4C-8B2A-F0AA1A1053DD}" dt="2019-07-08T21:15:49.512" v="5426"/>
          <ac:spMkLst>
            <pc:docMk/>
            <pc:sldMk cId="19504510" sldId="898"/>
            <ac:spMk id="5" creationId="{17384004-3052-4856-8DDC-0FC0D6990D33}"/>
          </ac:spMkLst>
        </pc:spChg>
        <pc:spChg chg="add del mod">
          <ac:chgData name="Mark Ren" userId="384abb08-e9f2-4e15-8a6b-b04e5dbe480d" providerId="ADAL" clId="{ED73D34A-F001-4C4C-8B2A-F0AA1A1053DD}" dt="2019-07-08T21:15:49.512" v="5426"/>
          <ac:spMkLst>
            <pc:docMk/>
            <pc:sldMk cId="19504510" sldId="898"/>
            <ac:spMk id="6" creationId="{E1FC6CC8-9200-4B33-BB82-C95892858913}"/>
          </ac:spMkLst>
        </pc:spChg>
        <pc:spChg chg="add mod">
          <ac:chgData name="Mark Ren" userId="384abb08-e9f2-4e15-8a6b-b04e5dbe480d" providerId="ADAL" clId="{ED73D34A-F001-4C4C-8B2A-F0AA1A1053DD}" dt="2019-07-08T21:17:44.112" v="5455" actId="113"/>
          <ac:spMkLst>
            <pc:docMk/>
            <pc:sldMk cId="19504510" sldId="898"/>
            <ac:spMk id="7" creationId="{3727C376-8E6D-49B6-8977-1EFA91D6EB76}"/>
          </ac:spMkLst>
        </pc:spChg>
        <pc:spChg chg="add mod">
          <ac:chgData name="Mark Ren" userId="384abb08-e9f2-4e15-8a6b-b04e5dbe480d" providerId="ADAL" clId="{ED73D34A-F001-4C4C-8B2A-F0AA1A1053DD}" dt="2019-07-08T21:15:49.512" v="5426"/>
          <ac:spMkLst>
            <pc:docMk/>
            <pc:sldMk cId="19504510" sldId="898"/>
            <ac:spMk id="8" creationId="{6E62868F-6CFF-4F6A-9BAA-BE956B20E1F6}"/>
          </ac:spMkLst>
        </pc:spChg>
      </pc:sldChg>
      <pc:sldChg chg="addSp delSp modSp modTransition">
        <pc:chgData name="Mark Ren" userId="384abb08-e9f2-4e15-8a6b-b04e5dbe480d" providerId="ADAL" clId="{ED73D34A-F001-4C4C-8B2A-F0AA1A1053DD}" dt="2019-07-08T21:53:28.953" v="6375"/>
        <pc:sldMkLst>
          <pc:docMk/>
          <pc:sldMk cId="2579828960" sldId="899"/>
        </pc:sldMkLst>
        <pc:spChg chg="mod">
          <ac:chgData name="Mark Ren" userId="384abb08-e9f2-4e15-8a6b-b04e5dbe480d" providerId="ADAL" clId="{ED73D34A-F001-4C4C-8B2A-F0AA1A1053DD}" dt="2019-07-08T21:18:03.613" v="5508" actId="403"/>
          <ac:spMkLst>
            <pc:docMk/>
            <pc:sldMk cId="2579828960" sldId="899"/>
            <ac:spMk id="2" creationId="{F30AEE76-F2FC-44D7-815A-9FA55F0BBF77}"/>
          </ac:spMkLst>
        </pc:spChg>
        <pc:spChg chg="add del mod">
          <ac:chgData name="Mark Ren" userId="384abb08-e9f2-4e15-8a6b-b04e5dbe480d" providerId="ADAL" clId="{ED73D34A-F001-4C4C-8B2A-F0AA1A1053DD}" dt="2019-07-08T21:16:23.536" v="5439" actId="478"/>
          <ac:spMkLst>
            <pc:docMk/>
            <pc:sldMk cId="2579828960" sldId="899"/>
            <ac:spMk id="3" creationId="{A89D7D4B-80D0-432C-8143-1E4433CAF2DF}"/>
          </ac:spMkLst>
        </pc:spChg>
        <pc:spChg chg="add del mod">
          <ac:chgData name="Mark Ren" userId="384abb08-e9f2-4e15-8a6b-b04e5dbe480d" providerId="ADAL" clId="{ED73D34A-F001-4C4C-8B2A-F0AA1A1053DD}" dt="2019-07-08T21:16:23.536" v="5439" actId="478"/>
          <ac:spMkLst>
            <pc:docMk/>
            <pc:sldMk cId="2579828960" sldId="899"/>
            <ac:spMk id="4" creationId="{F6FABBE0-EB06-42F3-BE8B-4C9ACEB40C70}"/>
          </ac:spMkLst>
        </pc:spChg>
      </pc:sldChg>
      <pc:sldChg chg="modSp del modTransition">
        <pc:chgData name="Mark Ren" userId="384abb08-e9f2-4e15-8a6b-b04e5dbe480d" providerId="ADAL" clId="{ED73D34A-F001-4C4C-8B2A-F0AA1A1053DD}" dt="2019-07-08T21:53:28.953" v="6375"/>
        <pc:sldMkLst>
          <pc:docMk/>
          <pc:sldMk cId="4131496853" sldId="902"/>
        </pc:sldMkLst>
        <pc:spChg chg="mod">
          <ac:chgData name="Mark Ren" userId="384abb08-e9f2-4e15-8a6b-b04e5dbe480d" providerId="ADAL" clId="{ED73D34A-F001-4C4C-8B2A-F0AA1A1053DD}" dt="2019-07-08T21:47:29.518" v="6223" actId="20577"/>
          <ac:spMkLst>
            <pc:docMk/>
            <pc:sldMk cId="4131496853" sldId="902"/>
            <ac:spMk id="2" creationId="{F3D87BDA-D9EA-4892-A118-E95AF2F79209}"/>
          </ac:spMkLst>
        </pc:spChg>
      </pc:sldChg>
      <pc:sldChg chg="addSp delSp modSp modTransition modAnim">
        <pc:chgData name="Mark Ren" userId="384abb08-e9f2-4e15-8a6b-b04e5dbe480d" providerId="ADAL" clId="{ED73D34A-F001-4C4C-8B2A-F0AA1A1053DD}" dt="2019-07-08T21:55:03.902" v="6376"/>
        <pc:sldMkLst>
          <pc:docMk/>
          <pc:sldMk cId="2643106539" sldId="903"/>
        </pc:sldMkLst>
        <pc:spChg chg="add del mod">
          <ac:chgData name="Mark Ren" userId="384abb08-e9f2-4e15-8a6b-b04e5dbe480d" providerId="ADAL" clId="{ED73D34A-F001-4C4C-8B2A-F0AA1A1053DD}" dt="2019-07-08T21:41:12.893" v="6147" actId="478"/>
          <ac:spMkLst>
            <pc:docMk/>
            <pc:sldMk cId="2643106539" sldId="903"/>
            <ac:spMk id="2" creationId="{895CCC56-7D2A-45B8-ADE4-1D46DA6F99CC}"/>
          </ac:spMkLst>
        </pc:spChg>
        <pc:spChg chg="add del mod">
          <ac:chgData name="Mark Ren" userId="384abb08-e9f2-4e15-8a6b-b04e5dbe480d" providerId="ADAL" clId="{ED73D34A-F001-4C4C-8B2A-F0AA1A1053DD}" dt="2019-07-08T21:41:12.893" v="6147" actId="478"/>
          <ac:spMkLst>
            <pc:docMk/>
            <pc:sldMk cId="2643106539" sldId="903"/>
            <ac:spMk id="3" creationId="{9A88D270-E1C5-48FE-8F72-72BEF21B010B}"/>
          </ac:spMkLst>
        </pc:spChg>
        <pc:spChg chg="mod">
          <ac:chgData name="Mark Ren" userId="384abb08-e9f2-4e15-8a6b-b04e5dbe480d" providerId="ADAL" clId="{ED73D34A-F001-4C4C-8B2A-F0AA1A1053DD}" dt="2019-07-08T21:41:08.917" v="6146" actId="313"/>
          <ac:spMkLst>
            <pc:docMk/>
            <pc:sldMk cId="2643106539" sldId="903"/>
            <ac:spMk id="4" creationId="{0E50CCD7-6DC8-4BD2-80D5-5B0C17FF9FF6}"/>
          </ac:spMkLst>
        </pc:spChg>
        <pc:spChg chg="del">
          <ac:chgData name="Mark Ren" userId="384abb08-e9f2-4e15-8a6b-b04e5dbe480d" providerId="ADAL" clId="{ED73D34A-F001-4C4C-8B2A-F0AA1A1053DD}" dt="2019-07-08T21:40:40.090" v="6095" actId="478"/>
          <ac:spMkLst>
            <pc:docMk/>
            <pc:sldMk cId="2643106539" sldId="903"/>
            <ac:spMk id="8" creationId="{C536E074-6BDB-4639-B702-61E129AA3593}"/>
          </ac:spMkLst>
        </pc:spChg>
        <pc:picChg chg="add mod">
          <ac:chgData name="Mark Ren" userId="384abb08-e9f2-4e15-8a6b-b04e5dbe480d" providerId="ADAL" clId="{ED73D34A-F001-4C4C-8B2A-F0AA1A1053DD}" dt="2019-07-08T21:40:41.763" v="6096" actId="1076"/>
          <ac:picMkLst>
            <pc:docMk/>
            <pc:sldMk cId="2643106539" sldId="903"/>
            <ac:picMk id="5" creationId="{A26CA50B-F36A-4833-95DE-E3B975CA0248}"/>
          </ac:picMkLst>
        </pc:picChg>
        <pc:picChg chg="del">
          <ac:chgData name="Mark Ren" userId="384abb08-e9f2-4e15-8a6b-b04e5dbe480d" providerId="ADAL" clId="{ED73D34A-F001-4C4C-8B2A-F0AA1A1053DD}" dt="2019-07-08T21:40:30.527" v="6090" actId="478"/>
          <ac:picMkLst>
            <pc:docMk/>
            <pc:sldMk cId="2643106539" sldId="903"/>
            <ac:picMk id="7" creationId="{C9226EF4-97CF-4BED-86AE-CA736CA63F19}"/>
          </ac:picMkLst>
        </pc:picChg>
      </pc:sldChg>
      <pc:sldChg chg="addSp delSp modSp add modTransition">
        <pc:chgData name="Mark Ren" userId="384abb08-e9f2-4e15-8a6b-b04e5dbe480d" providerId="ADAL" clId="{ED73D34A-F001-4C4C-8B2A-F0AA1A1053DD}" dt="2019-07-08T21:53:28.953" v="6375"/>
        <pc:sldMkLst>
          <pc:docMk/>
          <pc:sldMk cId="2519850997" sldId="905"/>
        </pc:sldMkLst>
        <pc:spChg chg="mod">
          <ac:chgData name="Mark Ren" userId="384abb08-e9f2-4e15-8a6b-b04e5dbe480d" providerId="ADAL" clId="{ED73D34A-F001-4C4C-8B2A-F0AA1A1053DD}" dt="2019-07-08T21:39:19.841" v="6059" actId="113"/>
          <ac:spMkLst>
            <pc:docMk/>
            <pc:sldMk cId="2519850997" sldId="905"/>
            <ac:spMk id="2" creationId="{42D2E4A9-76DD-473B-8AE6-7B735376D92D}"/>
          </ac:spMkLst>
        </pc:spChg>
        <pc:spChg chg="del">
          <ac:chgData name="Mark Ren" userId="384abb08-e9f2-4e15-8a6b-b04e5dbe480d" providerId="ADAL" clId="{ED73D34A-F001-4C4C-8B2A-F0AA1A1053DD}" dt="2019-07-08T20:19:57.345" v="4483" actId="478"/>
          <ac:spMkLst>
            <pc:docMk/>
            <pc:sldMk cId="2519850997" sldId="905"/>
            <ac:spMk id="3" creationId="{85708685-2717-4A15-B54D-EB8165C05D25}"/>
          </ac:spMkLst>
        </pc:spChg>
        <pc:spChg chg="add mod">
          <ac:chgData name="Mark Ren" userId="384abb08-e9f2-4e15-8a6b-b04e5dbe480d" providerId="ADAL" clId="{ED73D34A-F001-4C4C-8B2A-F0AA1A1053DD}" dt="2019-07-08T21:36:35.570" v="5921" actId="1076"/>
          <ac:spMkLst>
            <pc:docMk/>
            <pc:sldMk cId="2519850997" sldId="905"/>
            <ac:spMk id="7" creationId="{08DCAAA4-463A-4ED3-AB81-18FCD770A1DB}"/>
          </ac:spMkLst>
        </pc:spChg>
        <pc:spChg chg="add mod">
          <ac:chgData name="Mark Ren" userId="384abb08-e9f2-4e15-8a6b-b04e5dbe480d" providerId="ADAL" clId="{ED73D34A-F001-4C4C-8B2A-F0AA1A1053DD}" dt="2019-07-08T21:36:35.570" v="5921" actId="1076"/>
          <ac:spMkLst>
            <pc:docMk/>
            <pc:sldMk cId="2519850997" sldId="905"/>
            <ac:spMk id="8" creationId="{1B5BD133-8CFC-4284-A194-227414FD975C}"/>
          </ac:spMkLst>
        </pc:spChg>
        <pc:spChg chg="add mod">
          <ac:chgData name="Mark Ren" userId="384abb08-e9f2-4e15-8a6b-b04e5dbe480d" providerId="ADAL" clId="{ED73D34A-F001-4C4C-8B2A-F0AA1A1053DD}" dt="2019-07-08T21:36:35.570" v="5921" actId="1076"/>
          <ac:spMkLst>
            <pc:docMk/>
            <pc:sldMk cId="2519850997" sldId="905"/>
            <ac:spMk id="9" creationId="{EAD32A5F-35C3-49AD-994D-BFBB2486552F}"/>
          </ac:spMkLst>
        </pc:spChg>
        <pc:spChg chg="add mod">
          <ac:chgData name="Mark Ren" userId="384abb08-e9f2-4e15-8a6b-b04e5dbe480d" providerId="ADAL" clId="{ED73D34A-F001-4C4C-8B2A-F0AA1A1053DD}" dt="2019-07-08T21:36:35.570" v="5921" actId="1076"/>
          <ac:spMkLst>
            <pc:docMk/>
            <pc:sldMk cId="2519850997" sldId="905"/>
            <ac:spMk id="13" creationId="{9B309489-2904-416A-BDF3-A655469738CD}"/>
          </ac:spMkLst>
        </pc:spChg>
        <pc:spChg chg="add del mod">
          <ac:chgData name="Mark Ren" userId="384abb08-e9f2-4e15-8a6b-b04e5dbe480d" providerId="ADAL" clId="{ED73D34A-F001-4C4C-8B2A-F0AA1A1053DD}" dt="2019-07-08T21:36:10.921" v="5920" actId="478"/>
          <ac:spMkLst>
            <pc:docMk/>
            <pc:sldMk cId="2519850997" sldId="905"/>
            <ac:spMk id="17" creationId="{A4E49A6B-0AFB-44C0-80E6-ACFB8EDA02DB}"/>
          </ac:spMkLst>
        </pc:spChg>
        <pc:spChg chg="add del mod">
          <ac:chgData name="Mark Ren" userId="384abb08-e9f2-4e15-8a6b-b04e5dbe480d" providerId="ADAL" clId="{ED73D34A-F001-4C4C-8B2A-F0AA1A1053DD}" dt="2019-07-08T21:39:13.558" v="6057"/>
          <ac:spMkLst>
            <pc:docMk/>
            <pc:sldMk cId="2519850997" sldId="905"/>
            <ac:spMk id="19" creationId="{96A78A54-094F-4D51-BF79-8ED75636A716}"/>
          </ac:spMkLst>
        </pc:spChg>
        <pc:spChg chg="add del mod">
          <ac:chgData name="Mark Ren" userId="384abb08-e9f2-4e15-8a6b-b04e5dbe480d" providerId="ADAL" clId="{ED73D34A-F001-4C4C-8B2A-F0AA1A1053DD}" dt="2019-07-08T21:39:48.244" v="6089" actId="478"/>
          <ac:spMkLst>
            <pc:docMk/>
            <pc:sldMk cId="2519850997" sldId="905"/>
            <ac:spMk id="20" creationId="{BBE2E900-855E-4C00-B919-F08308C625F6}"/>
          </ac:spMkLst>
        </pc:spChg>
        <pc:spChg chg="add mod">
          <ac:chgData name="Mark Ren" userId="384abb08-e9f2-4e15-8a6b-b04e5dbe480d" providerId="ADAL" clId="{ED73D34A-F001-4C4C-8B2A-F0AA1A1053DD}" dt="2019-07-08T21:39:25.931" v="6088" actId="20577"/>
          <ac:spMkLst>
            <pc:docMk/>
            <pc:sldMk cId="2519850997" sldId="905"/>
            <ac:spMk id="21" creationId="{1310FAF5-D782-495F-B255-1F3A7A26390B}"/>
          </ac:spMkLst>
        </pc:spChg>
        <pc:picChg chg="add mod">
          <ac:chgData name="Mark Ren" userId="384abb08-e9f2-4e15-8a6b-b04e5dbe480d" providerId="ADAL" clId="{ED73D34A-F001-4C4C-8B2A-F0AA1A1053DD}" dt="2019-07-08T21:36:35.570" v="5921" actId="1076"/>
          <ac:picMkLst>
            <pc:docMk/>
            <pc:sldMk cId="2519850997" sldId="905"/>
            <ac:picMk id="4" creationId="{CC1BB9FA-0620-4EBC-A34A-0EF585AF686F}"/>
          </ac:picMkLst>
        </pc:picChg>
        <pc:picChg chg="add mod">
          <ac:chgData name="Mark Ren" userId="384abb08-e9f2-4e15-8a6b-b04e5dbe480d" providerId="ADAL" clId="{ED73D34A-F001-4C4C-8B2A-F0AA1A1053DD}" dt="2019-07-08T21:36:35.570" v="5921" actId="1076"/>
          <ac:picMkLst>
            <pc:docMk/>
            <pc:sldMk cId="2519850997" sldId="905"/>
            <ac:picMk id="5" creationId="{8BD0CB35-EAD3-481E-8EB0-06DDE0B70DC2}"/>
          </ac:picMkLst>
        </pc:picChg>
        <pc:picChg chg="add mod">
          <ac:chgData name="Mark Ren" userId="384abb08-e9f2-4e15-8a6b-b04e5dbe480d" providerId="ADAL" clId="{ED73D34A-F001-4C4C-8B2A-F0AA1A1053DD}" dt="2019-07-08T21:36:35.570" v="5921" actId="1076"/>
          <ac:picMkLst>
            <pc:docMk/>
            <pc:sldMk cId="2519850997" sldId="905"/>
            <ac:picMk id="6" creationId="{F0281608-FC0A-44AF-8020-559B242CEABB}"/>
          </ac:picMkLst>
        </pc:picChg>
        <pc:picChg chg="add del mod">
          <ac:chgData name="Mark Ren" userId="384abb08-e9f2-4e15-8a6b-b04e5dbe480d" providerId="ADAL" clId="{ED73D34A-F001-4C4C-8B2A-F0AA1A1053DD}" dt="2019-07-08T21:35:13.126" v="5908" actId="478"/>
          <ac:picMkLst>
            <pc:docMk/>
            <pc:sldMk cId="2519850997" sldId="905"/>
            <ac:picMk id="16" creationId="{EFF6D897-D011-42DB-A6C0-DBA6B8B7C119}"/>
          </ac:picMkLst>
        </pc:picChg>
        <pc:picChg chg="add del mod">
          <ac:chgData name="Mark Ren" userId="384abb08-e9f2-4e15-8a6b-b04e5dbe480d" providerId="ADAL" clId="{ED73D34A-F001-4C4C-8B2A-F0AA1A1053DD}" dt="2019-07-08T21:36:07.124" v="5919" actId="478"/>
          <ac:picMkLst>
            <pc:docMk/>
            <pc:sldMk cId="2519850997" sldId="905"/>
            <ac:picMk id="18" creationId="{DCB1B4D9-777F-4B2F-9856-4724C571BFEB}"/>
          </ac:picMkLst>
        </pc:picChg>
        <pc:cxnChg chg="add mod">
          <ac:chgData name="Mark Ren" userId="384abb08-e9f2-4e15-8a6b-b04e5dbe480d" providerId="ADAL" clId="{ED73D34A-F001-4C4C-8B2A-F0AA1A1053DD}" dt="2019-07-08T21:36:35.570" v="5921" actId="1076"/>
          <ac:cxnSpMkLst>
            <pc:docMk/>
            <pc:sldMk cId="2519850997" sldId="905"/>
            <ac:cxnSpMk id="10" creationId="{56F4D307-7D57-4DF8-A061-A0D847CF7EFD}"/>
          </ac:cxnSpMkLst>
        </pc:cxnChg>
        <pc:cxnChg chg="add mod">
          <ac:chgData name="Mark Ren" userId="384abb08-e9f2-4e15-8a6b-b04e5dbe480d" providerId="ADAL" clId="{ED73D34A-F001-4C4C-8B2A-F0AA1A1053DD}" dt="2019-07-08T21:36:35.570" v="5921" actId="1076"/>
          <ac:cxnSpMkLst>
            <pc:docMk/>
            <pc:sldMk cId="2519850997" sldId="905"/>
            <ac:cxnSpMk id="11" creationId="{E674B4A7-38BF-4443-9CDB-4362A5D14C51}"/>
          </ac:cxnSpMkLst>
        </pc:cxnChg>
        <pc:cxnChg chg="add mod">
          <ac:chgData name="Mark Ren" userId="384abb08-e9f2-4e15-8a6b-b04e5dbe480d" providerId="ADAL" clId="{ED73D34A-F001-4C4C-8B2A-F0AA1A1053DD}" dt="2019-07-08T21:36:35.570" v="5921" actId="1076"/>
          <ac:cxnSpMkLst>
            <pc:docMk/>
            <pc:sldMk cId="2519850997" sldId="905"/>
            <ac:cxnSpMk id="12" creationId="{C8E008D8-F505-45E8-86CA-08513E5057DF}"/>
          </ac:cxnSpMkLst>
        </pc:cxnChg>
      </pc:sldChg>
      <pc:sldChg chg="modSp add modTransition">
        <pc:chgData name="Mark Ren" userId="384abb08-e9f2-4e15-8a6b-b04e5dbe480d" providerId="ADAL" clId="{ED73D34A-F001-4C4C-8B2A-F0AA1A1053DD}" dt="2019-07-08T21:53:28.953" v="6375"/>
        <pc:sldMkLst>
          <pc:docMk/>
          <pc:sldMk cId="2935917119" sldId="906"/>
        </pc:sldMkLst>
        <pc:spChg chg="mod">
          <ac:chgData name="Mark Ren" userId="384abb08-e9f2-4e15-8a6b-b04e5dbe480d" providerId="ADAL" clId="{ED73D34A-F001-4C4C-8B2A-F0AA1A1053DD}" dt="2019-07-08T21:29:09.895" v="5840" actId="120"/>
          <ac:spMkLst>
            <pc:docMk/>
            <pc:sldMk cId="2935917119" sldId="906"/>
            <ac:spMk id="2" creationId="{B54D8BF3-14BA-4F90-B058-F7CA74CE7FD2}"/>
          </ac:spMkLst>
        </pc:spChg>
        <pc:spChg chg="mod">
          <ac:chgData name="Mark Ren" userId="384abb08-e9f2-4e15-8a6b-b04e5dbe480d" providerId="ADAL" clId="{ED73D34A-F001-4C4C-8B2A-F0AA1A1053DD}" dt="2019-07-08T21:29:18.399" v="5842" actId="403"/>
          <ac:spMkLst>
            <pc:docMk/>
            <pc:sldMk cId="2935917119" sldId="906"/>
            <ac:spMk id="3" creationId="{26F1C6A9-553B-4CB1-B5C6-8B85F9E1D6B8}"/>
          </ac:spMkLst>
        </pc:spChg>
      </pc:sldChg>
      <pc:sldChg chg="addSp delSp modSp modTransition">
        <pc:chgData name="Mark Ren" userId="384abb08-e9f2-4e15-8a6b-b04e5dbe480d" providerId="ADAL" clId="{ED73D34A-F001-4C4C-8B2A-F0AA1A1053DD}" dt="2019-07-08T22:14:59.196" v="6438" actId="1076"/>
        <pc:sldMkLst>
          <pc:docMk/>
          <pc:sldMk cId="89016617" sldId="907"/>
        </pc:sldMkLst>
        <pc:spChg chg="mod">
          <ac:chgData name="Mark Ren" userId="384abb08-e9f2-4e15-8a6b-b04e5dbe480d" providerId="ADAL" clId="{ED73D34A-F001-4C4C-8B2A-F0AA1A1053DD}" dt="2019-07-08T21:47:39.699" v="6225" actId="113"/>
          <ac:spMkLst>
            <pc:docMk/>
            <pc:sldMk cId="89016617" sldId="907"/>
            <ac:spMk id="2" creationId="{DB9C0998-A714-4DD2-876F-46B63997AC4F}"/>
          </ac:spMkLst>
        </pc:spChg>
        <pc:spChg chg="del">
          <ac:chgData name="Mark Ren" userId="384abb08-e9f2-4e15-8a6b-b04e5dbe480d" providerId="ADAL" clId="{ED73D34A-F001-4C4C-8B2A-F0AA1A1053DD}" dt="2019-07-08T20:34:07.231" v="4894" actId="478"/>
          <ac:spMkLst>
            <pc:docMk/>
            <pc:sldMk cId="89016617" sldId="907"/>
            <ac:spMk id="3" creationId="{4E9C313A-B3FE-41DF-9727-009ADF9126D5}"/>
          </ac:spMkLst>
        </pc:spChg>
        <pc:spChg chg="mod">
          <ac:chgData name="Mark Ren" userId="384abb08-e9f2-4e15-8a6b-b04e5dbe480d" providerId="ADAL" clId="{ED73D34A-F001-4C4C-8B2A-F0AA1A1053DD}" dt="2019-07-08T22:14:59.196" v="6438" actId="1076"/>
          <ac:spMkLst>
            <pc:docMk/>
            <pc:sldMk cId="89016617" sldId="907"/>
            <ac:spMk id="4" creationId="{F881DC7C-BBD4-4F8A-9D35-417907973AF9}"/>
          </ac:spMkLst>
        </pc:spChg>
        <pc:spChg chg="mod">
          <ac:chgData name="Mark Ren" userId="384abb08-e9f2-4e15-8a6b-b04e5dbe480d" providerId="ADAL" clId="{ED73D34A-F001-4C4C-8B2A-F0AA1A1053DD}" dt="2019-07-08T21:47:42.034" v="6226"/>
          <ac:spMkLst>
            <pc:docMk/>
            <pc:sldMk cId="89016617" sldId="907"/>
            <ac:spMk id="7" creationId="{BCF43005-4B14-4E7D-A0D0-8CBB4E8B2466}"/>
          </ac:spMkLst>
        </pc:spChg>
        <pc:spChg chg="add del mod">
          <ac:chgData name="Mark Ren" userId="384abb08-e9f2-4e15-8a6b-b04e5dbe480d" providerId="ADAL" clId="{ED73D34A-F001-4C4C-8B2A-F0AA1A1053DD}" dt="2019-07-08T20:34:11.955" v="4895" actId="478"/>
          <ac:spMkLst>
            <pc:docMk/>
            <pc:sldMk cId="89016617" sldId="907"/>
            <ac:spMk id="8" creationId="{2D4A5072-4527-418A-9E35-D0397ED22F89}"/>
          </ac:spMkLst>
        </pc:spChg>
        <pc:spChg chg="add del mod">
          <ac:chgData name="Mark Ren" userId="384abb08-e9f2-4e15-8a6b-b04e5dbe480d" providerId="ADAL" clId="{ED73D34A-F001-4C4C-8B2A-F0AA1A1053DD}" dt="2019-07-08T21:47:47.426" v="6229" actId="478"/>
          <ac:spMkLst>
            <pc:docMk/>
            <pc:sldMk cId="89016617" sldId="907"/>
            <ac:spMk id="9" creationId="{85370FA1-B42F-4991-8EF4-6B03F8C99433}"/>
          </ac:spMkLst>
        </pc:spChg>
        <pc:spChg chg="add mod">
          <ac:chgData name="Mark Ren" userId="384abb08-e9f2-4e15-8a6b-b04e5dbe480d" providerId="ADAL" clId="{ED73D34A-F001-4C4C-8B2A-F0AA1A1053DD}" dt="2019-07-08T21:47:44.607" v="6228" actId="20577"/>
          <ac:spMkLst>
            <pc:docMk/>
            <pc:sldMk cId="89016617" sldId="907"/>
            <ac:spMk id="11" creationId="{13156306-FC4E-4251-A4C9-B722DB55FFD3}"/>
          </ac:spMkLst>
        </pc:spChg>
        <pc:picChg chg="del">
          <ac:chgData name="Mark Ren" userId="384abb08-e9f2-4e15-8a6b-b04e5dbe480d" providerId="ADAL" clId="{ED73D34A-F001-4C4C-8B2A-F0AA1A1053DD}" dt="2019-07-08T20:34:07.231" v="4894" actId="478"/>
          <ac:picMkLst>
            <pc:docMk/>
            <pc:sldMk cId="89016617" sldId="907"/>
            <ac:picMk id="5" creationId="{90F845EE-0ACC-4047-AF1E-A525F84FFA77}"/>
          </ac:picMkLst>
        </pc:picChg>
      </pc:sldChg>
      <pc:sldChg chg="modSp add ord modTransition">
        <pc:chgData name="Mark Ren" userId="384abb08-e9f2-4e15-8a6b-b04e5dbe480d" providerId="ADAL" clId="{ED73D34A-F001-4C4C-8B2A-F0AA1A1053DD}" dt="2019-07-09T14:33:22.307" v="6442" actId="20577"/>
        <pc:sldMkLst>
          <pc:docMk/>
          <pc:sldMk cId="3518324651" sldId="908"/>
        </pc:sldMkLst>
        <pc:spChg chg="mod">
          <ac:chgData name="Mark Ren" userId="384abb08-e9f2-4e15-8a6b-b04e5dbe480d" providerId="ADAL" clId="{ED73D34A-F001-4C4C-8B2A-F0AA1A1053DD}" dt="2019-07-08T21:10:54.787" v="5326" actId="20577"/>
          <ac:spMkLst>
            <pc:docMk/>
            <pc:sldMk cId="3518324651" sldId="908"/>
            <ac:spMk id="2" creationId="{C27E2384-4EF7-452E-B4BB-596A0EA23CC4}"/>
          </ac:spMkLst>
        </pc:spChg>
        <pc:spChg chg="mod">
          <ac:chgData name="Mark Ren" userId="384abb08-e9f2-4e15-8a6b-b04e5dbe480d" providerId="ADAL" clId="{ED73D34A-F001-4C4C-8B2A-F0AA1A1053DD}" dt="2019-07-09T14:33:22.307" v="6442" actId="20577"/>
          <ac:spMkLst>
            <pc:docMk/>
            <pc:sldMk cId="3518324651" sldId="908"/>
            <ac:spMk id="3" creationId="{81DC5B15-5E49-4AFC-B67B-27701CB6C91F}"/>
          </ac:spMkLst>
        </pc:spChg>
      </pc:sldChg>
      <pc:sldChg chg="delSp modSp add modTransition">
        <pc:chgData name="Mark Ren" userId="384abb08-e9f2-4e15-8a6b-b04e5dbe480d" providerId="ADAL" clId="{ED73D34A-F001-4C4C-8B2A-F0AA1A1053DD}" dt="2019-07-08T22:01:12.999" v="6431" actId="114"/>
        <pc:sldMkLst>
          <pc:docMk/>
          <pc:sldMk cId="606565089" sldId="909"/>
        </pc:sldMkLst>
        <pc:spChg chg="mod">
          <ac:chgData name="Mark Ren" userId="384abb08-e9f2-4e15-8a6b-b04e5dbe480d" providerId="ADAL" clId="{ED73D34A-F001-4C4C-8B2A-F0AA1A1053DD}" dt="2019-07-08T21:37:14.987" v="5992" actId="20577"/>
          <ac:spMkLst>
            <pc:docMk/>
            <pc:sldMk cId="606565089" sldId="909"/>
            <ac:spMk id="2" creationId="{42D2E4A9-76DD-473B-8AE6-7B735376D92D}"/>
          </ac:spMkLst>
        </pc:spChg>
        <pc:spChg chg="del">
          <ac:chgData name="Mark Ren" userId="384abb08-e9f2-4e15-8a6b-b04e5dbe480d" providerId="ADAL" clId="{ED73D34A-F001-4C4C-8B2A-F0AA1A1053DD}" dt="2019-07-08T21:35:54.323" v="5914" actId="478"/>
          <ac:spMkLst>
            <pc:docMk/>
            <pc:sldMk cId="606565089" sldId="909"/>
            <ac:spMk id="7" creationId="{08DCAAA4-463A-4ED3-AB81-18FCD770A1DB}"/>
          </ac:spMkLst>
        </pc:spChg>
        <pc:spChg chg="del">
          <ac:chgData name="Mark Ren" userId="384abb08-e9f2-4e15-8a6b-b04e5dbe480d" providerId="ADAL" clId="{ED73D34A-F001-4C4C-8B2A-F0AA1A1053DD}" dt="2019-07-08T21:35:54.323" v="5914" actId="478"/>
          <ac:spMkLst>
            <pc:docMk/>
            <pc:sldMk cId="606565089" sldId="909"/>
            <ac:spMk id="8" creationId="{1B5BD133-8CFC-4284-A194-227414FD975C}"/>
          </ac:spMkLst>
        </pc:spChg>
        <pc:spChg chg="del">
          <ac:chgData name="Mark Ren" userId="384abb08-e9f2-4e15-8a6b-b04e5dbe480d" providerId="ADAL" clId="{ED73D34A-F001-4C4C-8B2A-F0AA1A1053DD}" dt="2019-07-08T21:35:54.323" v="5914" actId="478"/>
          <ac:spMkLst>
            <pc:docMk/>
            <pc:sldMk cId="606565089" sldId="909"/>
            <ac:spMk id="9" creationId="{EAD32A5F-35C3-49AD-994D-BFBB2486552F}"/>
          </ac:spMkLst>
        </pc:spChg>
        <pc:spChg chg="del">
          <ac:chgData name="Mark Ren" userId="384abb08-e9f2-4e15-8a6b-b04e5dbe480d" providerId="ADAL" clId="{ED73D34A-F001-4C4C-8B2A-F0AA1A1053DD}" dt="2019-07-08T21:35:54.323" v="5914" actId="478"/>
          <ac:spMkLst>
            <pc:docMk/>
            <pc:sldMk cId="606565089" sldId="909"/>
            <ac:spMk id="13" creationId="{9B309489-2904-416A-BDF3-A655469738CD}"/>
          </ac:spMkLst>
        </pc:spChg>
        <pc:spChg chg="mod">
          <ac:chgData name="Mark Ren" userId="384abb08-e9f2-4e15-8a6b-b04e5dbe480d" providerId="ADAL" clId="{ED73D34A-F001-4C4C-8B2A-F0AA1A1053DD}" dt="2019-07-08T22:01:12.999" v="6431" actId="114"/>
          <ac:spMkLst>
            <pc:docMk/>
            <pc:sldMk cId="606565089" sldId="909"/>
            <ac:spMk id="17" creationId="{A4E49A6B-0AFB-44C0-80E6-ACFB8EDA02DB}"/>
          </ac:spMkLst>
        </pc:spChg>
        <pc:picChg chg="del">
          <ac:chgData name="Mark Ren" userId="384abb08-e9f2-4e15-8a6b-b04e5dbe480d" providerId="ADAL" clId="{ED73D34A-F001-4C4C-8B2A-F0AA1A1053DD}" dt="2019-07-08T21:35:54.323" v="5914" actId="478"/>
          <ac:picMkLst>
            <pc:docMk/>
            <pc:sldMk cId="606565089" sldId="909"/>
            <ac:picMk id="4" creationId="{CC1BB9FA-0620-4EBC-A34A-0EF585AF686F}"/>
          </ac:picMkLst>
        </pc:picChg>
        <pc:picChg chg="del">
          <ac:chgData name="Mark Ren" userId="384abb08-e9f2-4e15-8a6b-b04e5dbe480d" providerId="ADAL" clId="{ED73D34A-F001-4C4C-8B2A-F0AA1A1053DD}" dt="2019-07-08T21:35:54.323" v="5914" actId="478"/>
          <ac:picMkLst>
            <pc:docMk/>
            <pc:sldMk cId="606565089" sldId="909"/>
            <ac:picMk id="5" creationId="{8BD0CB35-EAD3-481E-8EB0-06DDE0B70DC2}"/>
          </ac:picMkLst>
        </pc:picChg>
        <pc:picChg chg="del">
          <ac:chgData name="Mark Ren" userId="384abb08-e9f2-4e15-8a6b-b04e5dbe480d" providerId="ADAL" clId="{ED73D34A-F001-4C4C-8B2A-F0AA1A1053DD}" dt="2019-07-08T21:35:54.323" v="5914" actId="478"/>
          <ac:picMkLst>
            <pc:docMk/>
            <pc:sldMk cId="606565089" sldId="909"/>
            <ac:picMk id="6" creationId="{F0281608-FC0A-44AF-8020-559B242CEABB}"/>
          </ac:picMkLst>
        </pc:picChg>
        <pc:picChg chg="mod">
          <ac:chgData name="Mark Ren" userId="384abb08-e9f2-4e15-8a6b-b04e5dbe480d" providerId="ADAL" clId="{ED73D34A-F001-4C4C-8B2A-F0AA1A1053DD}" dt="2019-07-08T21:35:59.612" v="5916" actId="14100"/>
          <ac:picMkLst>
            <pc:docMk/>
            <pc:sldMk cId="606565089" sldId="909"/>
            <ac:picMk id="18" creationId="{DCB1B4D9-777F-4B2F-9856-4724C571BFEB}"/>
          </ac:picMkLst>
        </pc:picChg>
        <pc:cxnChg chg="del mod">
          <ac:chgData name="Mark Ren" userId="384abb08-e9f2-4e15-8a6b-b04e5dbe480d" providerId="ADAL" clId="{ED73D34A-F001-4C4C-8B2A-F0AA1A1053DD}" dt="2019-07-08T21:35:54.323" v="5914" actId="478"/>
          <ac:cxnSpMkLst>
            <pc:docMk/>
            <pc:sldMk cId="606565089" sldId="909"/>
            <ac:cxnSpMk id="10" creationId="{56F4D307-7D57-4DF8-A061-A0D847CF7EFD}"/>
          </ac:cxnSpMkLst>
        </pc:cxnChg>
        <pc:cxnChg chg="del mod">
          <ac:chgData name="Mark Ren" userId="384abb08-e9f2-4e15-8a6b-b04e5dbe480d" providerId="ADAL" clId="{ED73D34A-F001-4C4C-8B2A-F0AA1A1053DD}" dt="2019-07-08T21:35:54.323" v="5914" actId="478"/>
          <ac:cxnSpMkLst>
            <pc:docMk/>
            <pc:sldMk cId="606565089" sldId="909"/>
            <ac:cxnSpMk id="11" creationId="{E674B4A7-38BF-4443-9CDB-4362A5D14C51}"/>
          </ac:cxnSpMkLst>
        </pc:cxnChg>
        <pc:cxnChg chg="del mod">
          <ac:chgData name="Mark Ren" userId="384abb08-e9f2-4e15-8a6b-b04e5dbe480d" providerId="ADAL" clId="{ED73D34A-F001-4C4C-8B2A-F0AA1A1053DD}" dt="2019-07-08T21:35:54.323" v="5914" actId="478"/>
          <ac:cxnSpMkLst>
            <pc:docMk/>
            <pc:sldMk cId="606565089" sldId="909"/>
            <ac:cxnSpMk id="12" creationId="{C8E008D8-F505-45E8-86CA-08513E5057DF}"/>
          </ac:cxnSpMkLst>
        </pc:cxnChg>
      </pc:sldChg>
      <pc:sldMasterChg chg="delSldLayout">
        <pc:chgData name="Mark Ren" userId="384abb08-e9f2-4e15-8a6b-b04e5dbe480d" providerId="ADAL" clId="{ED73D34A-F001-4C4C-8B2A-F0AA1A1053DD}" dt="2019-07-08T20:33:13.081" v="4891" actId="2696"/>
        <pc:sldMasterMkLst>
          <pc:docMk/>
          <pc:sldMasterMk cId="851232875" sldId="2147483722"/>
        </pc:sldMasterMkLst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5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Testing Accuracy(%)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Sheet2!$I$5:$I$304</c:f>
              <c:numCache>
                <c:formatCode>General</c:formatCode>
                <c:ptCount val="300"/>
                <c:pt idx="0">
                  <c:v>69.906856919393306</c:v>
                </c:pt>
                <c:pt idx="1">
                  <c:v>71.8787158129945</c:v>
                </c:pt>
                <c:pt idx="2">
                  <c:v>73.474038833575804</c:v>
                </c:pt>
                <c:pt idx="3">
                  <c:v>76.228695996829103</c:v>
                </c:pt>
                <c:pt idx="4">
                  <c:v>76.327784392742004</c:v>
                </c:pt>
                <c:pt idx="5">
                  <c:v>77.080856114590404</c:v>
                </c:pt>
                <c:pt idx="6">
                  <c:v>77.913198573127204</c:v>
                </c:pt>
                <c:pt idx="7">
                  <c:v>78.834720573772998</c:v>
                </c:pt>
                <c:pt idx="8">
                  <c:v>79.409433223498993</c:v>
                </c:pt>
                <c:pt idx="9">
                  <c:v>79.3301625110023</c:v>
                </c:pt>
                <c:pt idx="10">
                  <c:v>79.042806192187101</c:v>
                </c:pt>
                <c:pt idx="11">
                  <c:v>79.865239781800398</c:v>
                </c:pt>
                <c:pt idx="12">
                  <c:v>79.726516061390399</c:v>
                </c:pt>
                <c:pt idx="13">
                  <c:v>79.439159742575299</c:v>
                </c:pt>
                <c:pt idx="14">
                  <c:v>80.905667858751201</c:v>
                </c:pt>
                <c:pt idx="15">
                  <c:v>80.628220384667998</c:v>
                </c:pt>
                <c:pt idx="16">
                  <c:v>79.964328183761097</c:v>
                </c:pt>
                <c:pt idx="17">
                  <c:v>81.123662291657894</c:v>
                </c:pt>
                <c:pt idx="18">
                  <c:v>80.251684496528398</c:v>
                </c:pt>
                <c:pt idx="19">
                  <c:v>81.539833516390402</c:v>
                </c:pt>
                <c:pt idx="20">
                  <c:v>80.568767325348006</c:v>
                </c:pt>
                <c:pt idx="21">
                  <c:v>81.450653995448903</c:v>
                </c:pt>
                <c:pt idx="22">
                  <c:v>80.221957995595702</c:v>
                </c:pt>
                <c:pt idx="23">
                  <c:v>80.994847409932106</c:v>
                </c:pt>
                <c:pt idx="24">
                  <c:v>81.688466093627994</c:v>
                </c:pt>
                <c:pt idx="25">
                  <c:v>81.460562834133</c:v>
                </c:pt>
                <c:pt idx="26">
                  <c:v>81.807372175980902</c:v>
                </c:pt>
                <c:pt idx="27">
                  <c:v>81.946095929654206</c:v>
                </c:pt>
                <c:pt idx="28">
                  <c:v>81.619104253078703</c:v>
                </c:pt>
                <c:pt idx="29">
                  <c:v>81.807372175980902</c:v>
                </c:pt>
                <c:pt idx="30">
                  <c:v>81.599286572686495</c:v>
                </c:pt>
                <c:pt idx="31">
                  <c:v>82.3325406141428</c:v>
                </c:pt>
                <c:pt idx="32">
                  <c:v>82.035275471763299</c:v>
                </c:pt>
                <c:pt idx="33">
                  <c:v>82.183908055048803</c:v>
                </c:pt>
                <c:pt idx="34">
                  <c:v>81.549742358098399</c:v>
                </c:pt>
                <c:pt idx="35">
                  <c:v>81.956004762290405</c:v>
                </c:pt>
                <c:pt idx="36">
                  <c:v>81.024573904816805</c:v>
                </c:pt>
                <c:pt idx="37">
                  <c:v>82.09472849782</c:v>
                </c:pt>
                <c:pt idx="38">
                  <c:v>82.005548949663094</c:v>
                </c:pt>
                <c:pt idx="39">
                  <c:v>82.510899725576394</c:v>
                </c:pt>
                <c:pt idx="40">
                  <c:v>82.154181538996497</c:v>
                </c:pt>
                <c:pt idx="41">
                  <c:v>82.322631787554499</c:v>
                </c:pt>
                <c:pt idx="42">
                  <c:v>82.520808567284504</c:v>
                </c:pt>
                <c:pt idx="43">
                  <c:v>82.738803021358706</c:v>
                </c:pt>
                <c:pt idx="44">
                  <c:v>82.282996432817995</c:v>
                </c:pt>
                <c:pt idx="45">
                  <c:v>81.777645669000407</c:v>
                </c:pt>
                <c:pt idx="46">
                  <c:v>81.876734052817596</c:v>
                </c:pt>
                <c:pt idx="47">
                  <c:v>82.094728506891798</c:v>
                </c:pt>
                <c:pt idx="48">
                  <c:v>81.153388831901694</c:v>
                </c:pt>
                <c:pt idx="49">
                  <c:v>82.847800243859993</c:v>
                </c:pt>
                <c:pt idx="50">
                  <c:v>81.371383276904197</c:v>
                </c:pt>
                <c:pt idx="51">
                  <c:v>81.837098689009295</c:v>
                </c:pt>
                <c:pt idx="52">
                  <c:v>82.411811344783203</c:v>
                </c:pt>
                <c:pt idx="53">
                  <c:v>82.768529534387099</c:v>
                </c:pt>
                <c:pt idx="54">
                  <c:v>81.193024186638198</c:v>
                </c:pt>
                <c:pt idx="55">
                  <c:v>82.748711863066802</c:v>
                </c:pt>
                <c:pt idx="56">
                  <c:v>82.233452239397494</c:v>
                </c:pt>
                <c:pt idx="57">
                  <c:v>82.065001987815606</c:v>
                </c:pt>
                <c:pt idx="58">
                  <c:v>82.570352754657094</c:v>
                </c:pt>
                <c:pt idx="59">
                  <c:v>82.173999213340693</c:v>
                </c:pt>
                <c:pt idx="60">
                  <c:v>82.451446696495694</c:v>
                </c:pt>
                <c:pt idx="61">
                  <c:v>82.768529537411098</c:v>
                </c:pt>
                <c:pt idx="62">
                  <c:v>81.450653989401005</c:v>
                </c:pt>
                <c:pt idx="63">
                  <c:v>82.827982572539597</c:v>
                </c:pt>
                <c:pt idx="64">
                  <c:v>82.976615143729404</c:v>
                </c:pt>
                <c:pt idx="65">
                  <c:v>82.253269922813601</c:v>
                </c:pt>
                <c:pt idx="66">
                  <c:v>82.867617918204203</c:v>
                </c:pt>
                <c:pt idx="67">
                  <c:v>82.679349992278006</c:v>
                </c:pt>
                <c:pt idx="68">
                  <c:v>82.382084825706997</c:v>
                </c:pt>
                <c:pt idx="69">
                  <c:v>82.015457797419003</c:v>
                </c:pt>
                <c:pt idx="70">
                  <c:v>82.956797457289397</c:v>
                </c:pt>
                <c:pt idx="71">
                  <c:v>82.976615146753304</c:v>
                </c:pt>
                <c:pt idx="72">
                  <c:v>83.145065392287407</c:v>
                </c:pt>
                <c:pt idx="73">
                  <c:v>81.787554486516996</c:v>
                </c:pt>
                <c:pt idx="74">
                  <c:v>82.431629022151398</c:v>
                </c:pt>
                <c:pt idx="75">
                  <c:v>83.511692441742994</c:v>
                </c:pt>
                <c:pt idx="76">
                  <c:v>82.818073724783702</c:v>
                </c:pt>
                <c:pt idx="77">
                  <c:v>82.857709088591903</c:v>
                </c:pt>
                <c:pt idx="78">
                  <c:v>82.629805798857504</c:v>
                </c:pt>
                <c:pt idx="79">
                  <c:v>82.699167666622301</c:v>
                </c:pt>
                <c:pt idx="80">
                  <c:v>82.431628997959905</c:v>
                </c:pt>
                <c:pt idx="81">
                  <c:v>82.322631796626297</c:v>
                </c:pt>
                <c:pt idx="82">
                  <c:v>82.322631790578399</c:v>
                </c:pt>
                <c:pt idx="83">
                  <c:v>82.441537854787697</c:v>
                </c:pt>
                <c:pt idx="84">
                  <c:v>82.560443918996896</c:v>
                </c:pt>
                <c:pt idx="85">
                  <c:v>82.718985325846901</c:v>
                </c:pt>
                <c:pt idx="86">
                  <c:v>82.401902506099105</c:v>
                </c:pt>
                <c:pt idx="87">
                  <c:v>82.788347187563801</c:v>
                </c:pt>
                <c:pt idx="88">
                  <c:v>83.075703527546494</c:v>
                </c:pt>
                <c:pt idx="89">
                  <c:v>79.458977416919595</c:v>
                </c:pt>
                <c:pt idx="90">
                  <c:v>82.887435577428803</c:v>
                </c:pt>
                <c:pt idx="91">
                  <c:v>83.363059855433505</c:v>
                </c:pt>
                <c:pt idx="92">
                  <c:v>83.154974237019402</c:v>
                </c:pt>
                <c:pt idx="93">
                  <c:v>82.461355541227704</c:v>
                </c:pt>
                <c:pt idx="94">
                  <c:v>82.609988109393498</c:v>
                </c:pt>
                <c:pt idx="95">
                  <c:v>82.946888633724996</c:v>
                </c:pt>
                <c:pt idx="96">
                  <c:v>83.204518442535701</c:v>
                </c:pt>
                <c:pt idx="97">
                  <c:v>83.184700765167406</c:v>
                </c:pt>
                <c:pt idx="98">
                  <c:v>82.857709085568004</c:v>
                </c:pt>
                <c:pt idx="99">
                  <c:v>82.956797472409093</c:v>
                </c:pt>
                <c:pt idx="100">
                  <c:v>82.907253266892795</c:v>
                </c:pt>
                <c:pt idx="101">
                  <c:v>83.412604054901905</c:v>
                </c:pt>
                <c:pt idx="102">
                  <c:v>82.114546184260007</c:v>
                </c:pt>
                <c:pt idx="103">
                  <c:v>82.936979795040898</c:v>
                </c:pt>
                <c:pt idx="104">
                  <c:v>82.936979767825406</c:v>
                </c:pt>
                <c:pt idx="105">
                  <c:v>83.204518442535701</c:v>
                </c:pt>
                <c:pt idx="106">
                  <c:v>82.986523970317805</c:v>
                </c:pt>
                <c:pt idx="107">
                  <c:v>83.759413378606197</c:v>
                </c:pt>
                <c:pt idx="108">
                  <c:v>83.273880313324398</c:v>
                </c:pt>
                <c:pt idx="109">
                  <c:v>82.609988091249903</c:v>
                </c:pt>
                <c:pt idx="110">
                  <c:v>83.095521189795093</c:v>
                </c:pt>
                <c:pt idx="111">
                  <c:v>83.254062605716797</c:v>
                </c:pt>
                <c:pt idx="112">
                  <c:v>82.847800231764197</c:v>
                </c:pt>
                <c:pt idx="113">
                  <c:v>82.917162108600806</c:v>
                </c:pt>
                <c:pt idx="114">
                  <c:v>83.363059861481403</c:v>
                </c:pt>
                <c:pt idx="115">
                  <c:v>83.600871959660495</c:v>
                </c:pt>
                <c:pt idx="116">
                  <c:v>83.511692411503603</c:v>
                </c:pt>
                <c:pt idx="117">
                  <c:v>83.234244931372501</c:v>
                </c:pt>
                <c:pt idx="118">
                  <c:v>83.214427281219798</c:v>
                </c:pt>
                <c:pt idx="119">
                  <c:v>83.432421729246201</c:v>
                </c:pt>
                <c:pt idx="120">
                  <c:v>83.531510097943595</c:v>
                </c:pt>
                <c:pt idx="121">
                  <c:v>83.283789121769104</c:v>
                </c:pt>
                <c:pt idx="122">
                  <c:v>82.986523964269907</c:v>
                </c:pt>
                <c:pt idx="123">
                  <c:v>83.709869191233594</c:v>
                </c:pt>
                <c:pt idx="124">
                  <c:v>83.472057062814997</c:v>
                </c:pt>
                <c:pt idx="125">
                  <c:v>83.501783603058797</c:v>
                </c:pt>
                <c:pt idx="126">
                  <c:v>82.778438379119095</c:v>
                </c:pt>
                <c:pt idx="127">
                  <c:v>83.055885844130401</c:v>
                </c:pt>
                <c:pt idx="128">
                  <c:v>83.3432421629456</c:v>
                </c:pt>
                <c:pt idx="129">
                  <c:v>82.986523967293806</c:v>
                </c:pt>
                <c:pt idx="130">
                  <c:v>83.3531509925579</c:v>
                </c:pt>
                <c:pt idx="131">
                  <c:v>83.095521186771094</c:v>
                </c:pt>
                <c:pt idx="132">
                  <c:v>83.699960346501598</c:v>
                </c:pt>
                <c:pt idx="133">
                  <c:v>83.670233833473205</c:v>
                </c:pt>
                <c:pt idx="134">
                  <c:v>83.234244946492197</c:v>
                </c:pt>
                <c:pt idx="135">
                  <c:v>83.184700762143507</c:v>
                </c:pt>
                <c:pt idx="136">
                  <c:v>83.650416153081096</c:v>
                </c:pt>
                <c:pt idx="137">
                  <c:v>83.957590176479897</c:v>
                </c:pt>
                <c:pt idx="138">
                  <c:v>83.125247733062807</c:v>
                </c:pt>
                <c:pt idx="139">
                  <c:v>83.898137120183705</c:v>
                </c:pt>
                <c:pt idx="140">
                  <c:v>81.787554507684504</c:v>
                </c:pt>
                <c:pt idx="141">
                  <c:v>84.076496234641297</c:v>
                </c:pt>
                <c:pt idx="142">
                  <c:v>83.2342449343965</c:v>
                </c:pt>
                <c:pt idx="143">
                  <c:v>83.392786347294305</c:v>
                </c:pt>
                <c:pt idx="144">
                  <c:v>83.630598493856496</c:v>
                </c:pt>
                <c:pt idx="145">
                  <c:v>83.6305984817607</c:v>
                </c:pt>
                <c:pt idx="146">
                  <c:v>83.898137123207704</c:v>
                </c:pt>
                <c:pt idx="147">
                  <c:v>84.205311119390998</c:v>
                </c:pt>
                <c:pt idx="148">
                  <c:v>83.363059834265897</c:v>
                </c:pt>
                <c:pt idx="149">
                  <c:v>83.908045986083295</c:v>
                </c:pt>
                <c:pt idx="150">
                  <c:v>83.650416162152894</c:v>
                </c:pt>
                <c:pt idx="151">
                  <c:v>84.066587398981099</c:v>
                </c:pt>
                <c:pt idx="152">
                  <c:v>83.967499015163995</c:v>
                </c:pt>
                <c:pt idx="153">
                  <c:v>83.6900515078175</c:v>
                </c:pt>
                <c:pt idx="154">
                  <c:v>83.858501771495199</c:v>
                </c:pt>
                <c:pt idx="155">
                  <c:v>83.561236629115598</c:v>
                </c:pt>
                <c:pt idx="156">
                  <c:v>84.185493445046703</c:v>
                </c:pt>
                <c:pt idx="157">
                  <c:v>83.610780825560099</c:v>
                </c:pt>
                <c:pt idx="158">
                  <c:v>82.827982542300205</c:v>
                </c:pt>
                <c:pt idx="159">
                  <c:v>83.481965895451296</c:v>
                </c:pt>
                <c:pt idx="160">
                  <c:v>83.402695216217793</c:v>
                </c:pt>
                <c:pt idx="161">
                  <c:v>83.204518412296295</c:v>
                </c:pt>
                <c:pt idx="162">
                  <c:v>83.174791926483294</c:v>
                </c:pt>
                <c:pt idx="163">
                  <c:v>83.491874746231105</c:v>
                </c:pt>
                <c:pt idx="164">
                  <c:v>84.026952029124999</c:v>
                </c:pt>
                <c:pt idx="165">
                  <c:v>83.739595725429496</c:v>
                </c:pt>
                <c:pt idx="166">
                  <c:v>82.213634571101096</c:v>
                </c:pt>
                <c:pt idx="167">
                  <c:v>83.759413393725893</c:v>
                </c:pt>
                <c:pt idx="168">
                  <c:v>83.5216012532116</c:v>
                </c:pt>
                <c:pt idx="169">
                  <c:v>83.224336113855998</c:v>
                </c:pt>
                <c:pt idx="170">
                  <c:v>83.779231086213798</c:v>
                </c:pt>
                <c:pt idx="171">
                  <c:v>83.997225510048693</c:v>
                </c:pt>
                <c:pt idx="172">
                  <c:v>83.670233854640799</c:v>
                </c:pt>
                <c:pt idx="173">
                  <c:v>83.2639714746403</c:v>
                </c:pt>
                <c:pt idx="174">
                  <c:v>83.4621482241309</c:v>
                </c:pt>
                <c:pt idx="175">
                  <c:v>84.373761404236305</c:v>
                </c:pt>
                <c:pt idx="176">
                  <c:v>84.126040422013901</c:v>
                </c:pt>
                <c:pt idx="177">
                  <c:v>83.769322241481802</c:v>
                </c:pt>
                <c:pt idx="178">
                  <c:v>84.244946480175301</c:v>
                </c:pt>
                <c:pt idx="179">
                  <c:v>83.749504567137606</c:v>
                </c:pt>
                <c:pt idx="180">
                  <c:v>83.690051513865399</c:v>
                </c:pt>
                <c:pt idx="181">
                  <c:v>84.205311134510694</c:v>
                </c:pt>
                <c:pt idx="182">
                  <c:v>83.779231074118101</c:v>
                </c:pt>
                <c:pt idx="183">
                  <c:v>84.056678560297001</c:v>
                </c:pt>
                <c:pt idx="184">
                  <c:v>83.888228296619303</c:v>
                </c:pt>
                <c:pt idx="185">
                  <c:v>83.640507344636305</c:v>
                </c:pt>
                <c:pt idx="186">
                  <c:v>83.541418951747403</c:v>
                </c:pt>
                <c:pt idx="187">
                  <c:v>84.175584627530199</c:v>
                </c:pt>
                <c:pt idx="188">
                  <c:v>83.462148221107</c:v>
                </c:pt>
                <c:pt idx="189">
                  <c:v>84.046769703469295</c:v>
                </c:pt>
                <c:pt idx="190">
                  <c:v>83.511692414527502</c:v>
                </c:pt>
                <c:pt idx="191">
                  <c:v>83.967499003068198</c:v>
                </c:pt>
                <c:pt idx="192">
                  <c:v>83.947681313604207</c:v>
                </c:pt>
                <c:pt idx="193">
                  <c:v>84.244946474127403</c:v>
                </c:pt>
                <c:pt idx="194">
                  <c:v>84.353943717796199</c:v>
                </c:pt>
                <c:pt idx="195">
                  <c:v>84.205311149630404</c:v>
                </c:pt>
                <c:pt idx="196">
                  <c:v>84.205311149630404</c:v>
                </c:pt>
                <c:pt idx="197">
                  <c:v>84.056678545177306</c:v>
                </c:pt>
                <c:pt idx="198">
                  <c:v>84.007134375948297</c:v>
                </c:pt>
                <c:pt idx="199">
                  <c:v>83.878319445839495</c:v>
                </c:pt>
                <c:pt idx="200">
                  <c:v>84.482758620689594</c:v>
                </c:pt>
                <c:pt idx="201">
                  <c:v>83.838684112270599</c:v>
                </c:pt>
                <c:pt idx="202">
                  <c:v>83.432421726222202</c:v>
                </c:pt>
                <c:pt idx="203">
                  <c:v>83.947681313604207</c:v>
                </c:pt>
                <c:pt idx="204">
                  <c:v>83.977407853848106</c:v>
                </c:pt>
                <c:pt idx="205">
                  <c:v>84.185493445046703</c:v>
                </c:pt>
                <c:pt idx="206">
                  <c:v>83.699960346501598</c:v>
                </c:pt>
                <c:pt idx="207">
                  <c:v>83.987316671364596</c:v>
                </c:pt>
                <c:pt idx="208">
                  <c:v>83.898137123207704</c:v>
                </c:pt>
                <c:pt idx="209">
                  <c:v>82.510899731624306</c:v>
                </c:pt>
                <c:pt idx="210">
                  <c:v>84.284581831887806</c:v>
                </c:pt>
                <c:pt idx="211">
                  <c:v>82.907253272940693</c:v>
                </c:pt>
                <c:pt idx="212">
                  <c:v>83.581054312531705</c:v>
                </c:pt>
                <c:pt idx="213">
                  <c:v>84.254855324907297</c:v>
                </c:pt>
                <c:pt idx="214">
                  <c:v>83.868410607155297</c:v>
                </c:pt>
                <c:pt idx="215">
                  <c:v>83.610780828583998</c:v>
                </c:pt>
                <c:pt idx="216">
                  <c:v>83.799048757534194</c:v>
                </c:pt>
                <c:pt idx="217">
                  <c:v>84.096313896889797</c:v>
                </c:pt>
                <c:pt idx="218">
                  <c:v>84.690844242127696</c:v>
                </c:pt>
                <c:pt idx="219">
                  <c:v>83.799048736366601</c:v>
                </c:pt>
                <c:pt idx="220">
                  <c:v>83.353151001629698</c:v>
                </c:pt>
                <c:pt idx="221">
                  <c:v>84.0566785663449</c:v>
                </c:pt>
                <c:pt idx="222">
                  <c:v>84.225128811878903</c:v>
                </c:pt>
                <c:pt idx="223">
                  <c:v>84.046769727660703</c:v>
                </c:pt>
                <c:pt idx="224">
                  <c:v>79.696789536266294</c:v>
                </c:pt>
                <c:pt idx="225">
                  <c:v>82.411811317567796</c:v>
                </c:pt>
                <c:pt idx="226">
                  <c:v>83.0162504772983</c:v>
                </c:pt>
                <c:pt idx="227">
                  <c:v>82.8478002196685</c:v>
                </c:pt>
                <c:pt idx="228">
                  <c:v>83.184700762143507</c:v>
                </c:pt>
                <c:pt idx="229">
                  <c:v>83.868410604131398</c:v>
                </c:pt>
                <c:pt idx="230">
                  <c:v>83.719778023869793</c:v>
                </c:pt>
                <c:pt idx="231">
                  <c:v>83.917954818719494</c:v>
                </c:pt>
                <c:pt idx="232">
                  <c:v>83.531510091895697</c:v>
                </c:pt>
                <c:pt idx="233">
                  <c:v>84.195402307922393</c:v>
                </c:pt>
                <c:pt idx="234">
                  <c:v>83.531510119111203</c:v>
                </c:pt>
                <c:pt idx="235">
                  <c:v>84.264764181735003</c:v>
                </c:pt>
                <c:pt idx="236">
                  <c:v>83.670233860688697</c:v>
                </c:pt>
                <c:pt idx="237">
                  <c:v>84.215219982266603</c:v>
                </c:pt>
                <c:pt idx="238">
                  <c:v>84.116131592401601</c:v>
                </c:pt>
                <c:pt idx="239">
                  <c:v>84.007134351756804</c:v>
                </c:pt>
                <c:pt idx="240">
                  <c:v>84.294490697787296</c:v>
                </c:pt>
                <c:pt idx="241">
                  <c:v>83.709869185185696</c:v>
                </c:pt>
                <c:pt idx="242">
                  <c:v>84.274672990179795</c:v>
                </c:pt>
                <c:pt idx="243">
                  <c:v>84.443123268977104</c:v>
                </c:pt>
                <c:pt idx="244">
                  <c:v>83.521601274379194</c:v>
                </c:pt>
                <c:pt idx="245">
                  <c:v>84.720570746084206</c:v>
                </c:pt>
                <c:pt idx="246">
                  <c:v>84.383670221752794</c:v>
                </c:pt>
                <c:pt idx="247">
                  <c:v>84.353943699652604</c:v>
                </c:pt>
                <c:pt idx="248">
                  <c:v>84.215219985290602</c:v>
                </c:pt>
                <c:pt idx="249">
                  <c:v>84.453032116732999</c:v>
                </c:pt>
                <c:pt idx="250">
                  <c:v>84.046769703469295</c:v>
                </c:pt>
                <c:pt idx="251">
                  <c:v>84.274673017395202</c:v>
                </c:pt>
                <c:pt idx="252">
                  <c:v>81.311930229679902</c:v>
                </c:pt>
                <c:pt idx="253">
                  <c:v>83.343242178065296</c:v>
                </c:pt>
                <c:pt idx="254">
                  <c:v>83.888228311738999</c:v>
                </c:pt>
                <c:pt idx="255">
                  <c:v>83.422512863346597</c:v>
                </c:pt>
                <c:pt idx="256">
                  <c:v>83.501783575843405</c:v>
                </c:pt>
                <c:pt idx="257">
                  <c:v>83.838684094127004</c:v>
                </c:pt>
                <c:pt idx="258">
                  <c:v>84.155766950162004</c:v>
                </c:pt>
                <c:pt idx="259">
                  <c:v>83.977407859895905</c:v>
                </c:pt>
                <c:pt idx="260">
                  <c:v>83.709869206353304</c:v>
                </c:pt>
                <c:pt idx="261">
                  <c:v>83.739595704262001</c:v>
                </c:pt>
                <c:pt idx="262">
                  <c:v>83.184700762143507</c:v>
                </c:pt>
                <c:pt idx="263">
                  <c:v>83.660324991765194</c:v>
                </c:pt>
                <c:pt idx="264">
                  <c:v>83.858501771495199</c:v>
                </c:pt>
                <c:pt idx="265">
                  <c:v>83.680142669133403</c:v>
                </c:pt>
                <c:pt idx="266">
                  <c:v>83.957590179503796</c:v>
                </c:pt>
                <c:pt idx="267">
                  <c:v>83.4918747613508</c:v>
                </c:pt>
                <c:pt idx="268">
                  <c:v>81.450653983353106</c:v>
                </c:pt>
                <c:pt idx="269">
                  <c:v>83.055885838082602</c:v>
                </c:pt>
                <c:pt idx="270">
                  <c:v>84.472849788053395</c:v>
                </c:pt>
                <c:pt idx="271">
                  <c:v>83.769322220314294</c:v>
                </c:pt>
                <c:pt idx="272">
                  <c:v>84.552120491478405</c:v>
                </c:pt>
                <c:pt idx="273">
                  <c:v>84.175584606362605</c:v>
                </c:pt>
                <c:pt idx="274">
                  <c:v>83.927863639259996</c:v>
                </c:pt>
                <c:pt idx="275">
                  <c:v>84.710661904376195</c:v>
                </c:pt>
                <c:pt idx="276">
                  <c:v>83.600871959660495</c:v>
                </c:pt>
                <c:pt idx="277">
                  <c:v>84.185493466214297</c:v>
                </c:pt>
                <c:pt idx="278">
                  <c:v>84.651208866223698</c:v>
                </c:pt>
                <c:pt idx="279">
                  <c:v>84.512485148837698</c:v>
                </c:pt>
                <c:pt idx="280">
                  <c:v>83.244153797272105</c:v>
                </c:pt>
                <c:pt idx="281">
                  <c:v>84.175584627530199</c:v>
                </c:pt>
                <c:pt idx="282">
                  <c:v>84.175584621482301</c:v>
                </c:pt>
                <c:pt idx="283">
                  <c:v>83.363059834265897</c:v>
                </c:pt>
                <c:pt idx="284">
                  <c:v>84.056678551225204</c:v>
                </c:pt>
                <c:pt idx="285">
                  <c:v>83.789139894658504</c:v>
                </c:pt>
                <c:pt idx="286">
                  <c:v>84.116131571234106</c:v>
                </c:pt>
                <c:pt idx="287">
                  <c:v>84.482758632785405</c:v>
                </c:pt>
                <c:pt idx="288">
                  <c:v>84.274672996227594</c:v>
                </c:pt>
                <c:pt idx="289">
                  <c:v>84.106222753717503</c:v>
                </c:pt>
                <c:pt idx="290">
                  <c:v>83.690051535032893</c:v>
                </c:pt>
                <c:pt idx="291">
                  <c:v>84.363852544384599</c:v>
                </c:pt>
                <c:pt idx="292">
                  <c:v>84.175584606362605</c:v>
                </c:pt>
                <c:pt idx="293">
                  <c:v>84.363852556480296</c:v>
                </c:pt>
                <c:pt idx="294">
                  <c:v>84.284581850031401</c:v>
                </c:pt>
                <c:pt idx="295">
                  <c:v>84.363852562528194</c:v>
                </c:pt>
                <c:pt idx="296">
                  <c:v>84.363852562528194</c:v>
                </c:pt>
                <c:pt idx="297">
                  <c:v>84.641300024515601</c:v>
                </c:pt>
                <c:pt idx="298">
                  <c:v>83.997225510048693</c:v>
                </c:pt>
                <c:pt idx="299">
                  <c:v>83.908045983059296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50-419E-9AF1-EFE22A08320A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Sheet2!$J$5:$J$304</c:f>
              <c:numCache>
                <c:formatCode>General</c:formatCode>
                <c:ptCount val="300"/>
                <c:pt idx="0">
                  <c:v>71.690447882532396</c:v>
                </c:pt>
                <c:pt idx="1">
                  <c:v>74.494649230134499</c:v>
                </c:pt>
                <c:pt idx="2">
                  <c:v>74.613555288295899</c:v>
                </c:pt>
                <c:pt idx="3">
                  <c:v>75.108997231572999</c:v>
                </c:pt>
                <c:pt idx="4">
                  <c:v>76.724137931034406</c:v>
                </c:pt>
                <c:pt idx="5">
                  <c:v>77.021403076437906</c:v>
                </c:pt>
                <c:pt idx="6">
                  <c:v>78.517637738905506</c:v>
                </c:pt>
                <c:pt idx="7">
                  <c:v>79.488703929947903</c:v>
                </c:pt>
                <c:pt idx="8">
                  <c:v>80.390408235081907</c:v>
                </c:pt>
                <c:pt idx="9">
                  <c:v>81.450653986377006</c:v>
                </c:pt>
                <c:pt idx="10">
                  <c:v>79.587792307717194</c:v>
                </c:pt>
                <c:pt idx="11">
                  <c:v>81.202933004154701</c:v>
                </c:pt>
                <c:pt idx="12">
                  <c:v>79.558065788640903</c:v>
                </c:pt>
                <c:pt idx="13">
                  <c:v>80.994847412956005</c:v>
                </c:pt>
                <c:pt idx="14">
                  <c:v>81.916369401506103</c:v>
                </c:pt>
                <c:pt idx="15">
                  <c:v>81.559651199806495</c:v>
                </c:pt>
                <c:pt idx="16">
                  <c:v>81.004756224424696</c:v>
                </c:pt>
                <c:pt idx="17">
                  <c:v>81.222750696642606</c:v>
                </c:pt>
                <c:pt idx="18">
                  <c:v>81.708283792163797</c:v>
                </c:pt>
                <c:pt idx="19">
                  <c:v>82.164090356513</c:v>
                </c:pt>
                <c:pt idx="20">
                  <c:v>82.956797445193601</c:v>
                </c:pt>
                <c:pt idx="21">
                  <c:v>82.768529516243504</c:v>
                </c:pt>
                <c:pt idx="22">
                  <c:v>83.462148221107</c:v>
                </c:pt>
                <c:pt idx="23">
                  <c:v>83.263971465568503</c:v>
                </c:pt>
                <c:pt idx="24">
                  <c:v>82.600079258613704</c:v>
                </c:pt>
                <c:pt idx="25">
                  <c:v>82.917162096505095</c:v>
                </c:pt>
                <c:pt idx="26">
                  <c:v>82.778438379119095</c:v>
                </c:pt>
                <c:pt idx="27">
                  <c:v>83.283789139912798</c:v>
                </c:pt>
                <c:pt idx="28">
                  <c:v>82.302814113210204</c:v>
                </c:pt>
                <c:pt idx="29">
                  <c:v>83.293697987668693</c:v>
                </c:pt>
                <c:pt idx="30">
                  <c:v>83.937772505159501</c:v>
                </c:pt>
                <c:pt idx="31">
                  <c:v>83.422512863346597</c:v>
                </c:pt>
                <c:pt idx="32">
                  <c:v>83.769322244505801</c:v>
                </c:pt>
                <c:pt idx="33">
                  <c:v>83.818866440950202</c:v>
                </c:pt>
                <c:pt idx="34">
                  <c:v>82.976615149777302</c:v>
                </c:pt>
                <c:pt idx="35">
                  <c:v>83.283789152008495</c:v>
                </c:pt>
                <c:pt idx="36">
                  <c:v>84.453032116732999</c:v>
                </c:pt>
                <c:pt idx="37">
                  <c:v>84.106222747669605</c:v>
                </c:pt>
                <c:pt idx="38">
                  <c:v>84.373761398188407</c:v>
                </c:pt>
                <c:pt idx="39">
                  <c:v>84.155766953185903</c:v>
                </c:pt>
                <c:pt idx="40">
                  <c:v>84.760206112916407</c:v>
                </c:pt>
                <c:pt idx="41">
                  <c:v>84.720570737012395</c:v>
                </c:pt>
                <c:pt idx="42">
                  <c:v>84.859294499757496</c:v>
                </c:pt>
                <c:pt idx="43">
                  <c:v>84.750297274232295</c:v>
                </c:pt>
                <c:pt idx="44">
                  <c:v>84.998018244358903</c:v>
                </c:pt>
                <c:pt idx="45">
                  <c:v>84.879112155958097</c:v>
                </c:pt>
                <c:pt idx="46">
                  <c:v>84.780023763069195</c:v>
                </c:pt>
                <c:pt idx="47">
                  <c:v>84.651208860175799</c:v>
                </c:pt>
                <c:pt idx="48">
                  <c:v>83.848592935835001</c:v>
                </c:pt>
                <c:pt idx="49">
                  <c:v>85.087197765300402</c:v>
                </c:pt>
                <c:pt idx="50">
                  <c:v>85.077288935688102</c:v>
                </c:pt>
                <c:pt idx="51">
                  <c:v>84.938565206206405</c:v>
                </c:pt>
                <c:pt idx="52">
                  <c:v>84.799841446485303</c:v>
                </c:pt>
                <c:pt idx="53">
                  <c:v>84.908838681082202</c:v>
                </c:pt>
                <c:pt idx="54">
                  <c:v>85.126833123060806</c:v>
                </c:pt>
                <c:pt idx="55">
                  <c:v>84.334126025308294</c:v>
                </c:pt>
                <c:pt idx="56">
                  <c:v>83.303606820304907</c:v>
                </c:pt>
                <c:pt idx="57">
                  <c:v>84.819659145021006</c:v>
                </c:pt>
                <c:pt idx="58">
                  <c:v>84.898929851469902</c:v>
                </c:pt>
                <c:pt idx="59">
                  <c:v>84.512485121622205</c:v>
                </c:pt>
                <c:pt idx="60">
                  <c:v>84.978200539775202</c:v>
                </c:pt>
                <c:pt idx="61">
                  <c:v>83.749504542946099</c:v>
                </c:pt>
                <c:pt idx="62">
                  <c:v>85.196194990825603</c:v>
                </c:pt>
                <c:pt idx="63">
                  <c:v>85.176377319505207</c:v>
                </c:pt>
                <c:pt idx="64">
                  <c:v>84.522393963330302</c:v>
                </c:pt>
                <c:pt idx="65">
                  <c:v>84.898929842398104</c:v>
                </c:pt>
                <c:pt idx="66">
                  <c:v>85.592548538189803</c:v>
                </c:pt>
                <c:pt idx="67">
                  <c:v>85.483551309640703</c:v>
                </c:pt>
                <c:pt idx="68">
                  <c:v>84.373761377020799</c:v>
                </c:pt>
                <c:pt idx="69">
                  <c:v>84.968291704115103</c:v>
                </c:pt>
                <c:pt idx="70">
                  <c:v>85.642092749753999</c:v>
                </c:pt>
                <c:pt idx="71">
                  <c:v>84.9782005427992</c:v>
                </c:pt>
                <c:pt idx="72">
                  <c:v>84.988109378459299</c:v>
                </c:pt>
                <c:pt idx="73">
                  <c:v>85.354736409771306</c:v>
                </c:pt>
                <c:pt idx="74">
                  <c:v>85.879904863052801</c:v>
                </c:pt>
                <c:pt idx="75">
                  <c:v>85.196194987801604</c:v>
                </c:pt>
                <c:pt idx="76">
                  <c:v>85.513277855932401</c:v>
                </c:pt>
                <c:pt idx="77">
                  <c:v>85.830360666608399</c:v>
                </c:pt>
                <c:pt idx="78">
                  <c:v>84.859294481613802</c:v>
                </c:pt>
                <c:pt idx="79">
                  <c:v>84.750297277256195</c:v>
                </c:pt>
                <c:pt idx="80">
                  <c:v>84.373761383068697</c:v>
                </c:pt>
                <c:pt idx="81">
                  <c:v>85.146650794381102</c:v>
                </c:pt>
                <c:pt idx="82">
                  <c:v>85.582639726721197</c:v>
                </c:pt>
                <c:pt idx="83">
                  <c:v>84.978200566990694</c:v>
                </c:pt>
                <c:pt idx="84">
                  <c:v>85.463733638320406</c:v>
                </c:pt>
                <c:pt idx="85">
                  <c:v>86.187078883427702</c:v>
                </c:pt>
                <c:pt idx="86">
                  <c:v>84.6809354004196</c:v>
                </c:pt>
                <c:pt idx="87">
                  <c:v>85.760998823035095</c:v>
                </c:pt>
                <c:pt idx="88">
                  <c:v>85.483551333832196</c:v>
                </c:pt>
                <c:pt idx="89">
                  <c:v>85.612366221605896</c:v>
                </c:pt>
                <c:pt idx="90">
                  <c:v>84.898929833326306</c:v>
                </c:pt>
                <c:pt idx="91">
                  <c:v>84.938565209230305</c:v>
                </c:pt>
                <c:pt idx="92">
                  <c:v>85.453824796612295</c:v>
                </c:pt>
                <c:pt idx="93">
                  <c:v>85.869996021344804</c:v>
                </c:pt>
                <c:pt idx="94">
                  <c:v>85.582639720673299</c:v>
                </c:pt>
                <c:pt idx="95">
                  <c:v>86.345620278181897</c:v>
                </c:pt>
                <c:pt idx="96">
                  <c:v>86.087990496586599</c:v>
                </c:pt>
                <c:pt idx="97">
                  <c:v>86.1969877190879</c:v>
                </c:pt>
                <c:pt idx="98">
                  <c:v>86.157352346207801</c:v>
                </c:pt>
                <c:pt idx="99">
                  <c:v>85.840269529484004</c:v>
                </c:pt>
                <c:pt idx="100">
                  <c:v>85.800634159627904</c:v>
                </c:pt>
                <c:pt idx="101">
                  <c:v>86.286167270268805</c:v>
                </c:pt>
                <c:pt idx="102">
                  <c:v>86.632976600020996</c:v>
                </c:pt>
                <c:pt idx="103">
                  <c:v>86.385255632918302</c:v>
                </c:pt>
                <c:pt idx="104">
                  <c:v>86.206896563819797</c:v>
                </c:pt>
                <c:pt idx="105">
                  <c:v>86.028537467505899</c:v>
                </c:pt>
                <c:pt idx="106">
                  <c:v>86.078081651854603</c:v>
                </c:pt>
                <c:pt idx="107">
                  <c:v>85.681728086346794</c:v>
                </c:pt>
                <c:pt idx="108">
                  <c:v>85.701545790930396</c:v>
                </c:pt>
                <c:pt idx="109">
                  <c:v>86.603250080944704</c:v>
                </c:pt>
                <c:pt idx="110">
                  <c:v>86.325802621981197</c:v>
                </c:pt>
                <c:pt idx="111">
                  <c:v>86.226714216996598</c:v>
                </c:pt>
                <c:pt idx="112">
                  <c:v>86.097899308055304</c:v>
                </c:pt>
                <c:pt idx="113">
                  <c:v>86.216805372264602</c:v>
                </c:pt>
                <c:pt idx="114">
                  <c:v>86.147443513571602</c:v>
                </c:pt>
                <c:pt idx="115">
                  <c:v>86.137534662791694</c:v>
                </c:pt>
                <c:pt idx="116">
                  <c:v>85.978993252917803</c:v>
                </c:pt>
                <c:pt idx="117">
                  <c:v>86.494252858443502</c:v>
                </c:pt>
                <c:pt idx="118">
                  <c:v>85.909631400272701</c:v>
                </c:pt>
                <c:pt idx="119">
                  <c:v>86.405073334478004</c:v>
                </c:pt>
                <c:pt idx="120">
                  <c:v>86.147443501475806</c:v>
                </c:pt>
                <c:pt idx="121">
                  <c:v>85.146650812524697</c:v>
                </c:pt>
                <c:pt idx="122">
                  <c:v>86.850971054095297</c:v>
                </c:pt>
                <c:pt idx="123">
                  <c:v>86.107808158835198</c:v>
                </c:pt>
                <c:pt idx="124">
                  <c:v>86.147443510547603</c:v>
                </c:pt>
                <c:pt idx="125">
                  <c:v>86.771700368813896</c:v>
                </c:pt>
                <c:pt idx="126">
                  <c:v>86.276258404369202</c:v>
                </c:pt>
                <c:pt idx="127">
                  <c:v>86.385255632918302</c:v>
                </c:pt>
                <c:pt idx="128">
                  <c:v>86.028537440290506</c:v>
                </c:pt>
                <c:pt idx="129">
                  <c:v>86.613158931724598</c:v>
                </c:pt>
                <c:pt idx="130">
                  <c:v>86.087990472395106</c:v>
                </c:pt>
                <c:pt idx="131">
                  <c:v>86.246531894364793</c:v>
                </c:pt>
                <c:pt idx="132">
                  <c:v>86.464526369606602</c:v>
                </c:pt>
                <c:pt idx="133">
                  <c:v>86.236623073824305</c:v>
                </c:pt>
                <c:pt idx="134">
                  <c:v>86.424890984630807</c:v>
                </c:pt>
                <c:pt idx="135">
                  <c:v>86.672611951733501</c:v>
                </c:pt>
                <c:pt idx="136">
                  <c:v>86.345620278181897</c:v>
                </c:pt>
                <c:pt idx="137">
                  <c:v>86.583432430791902</c:v>
                </c:pt>
                <c:pt idx="138">
                  <c:v>85.731272306982703</c:v>
                </c:pt>
                <c:pt idx="139">
                  <c:v>86.613158946844294</c:v>
                </c:pt>
                <c:pt idx="140">
                  <c:v>85.473642473980505</c:v>
                </c:pt>
                <c:pt idx="141">
                  <c:v>86.741973828570096</c:v>
                </c:pt>
                <c:pt idx="142">
                  <c:v>86.553705893572101</c:v>
                </c:pt>
                <c:pt idx="143">
                  <c:v>86.514070560003205</c:v>
                </c:pt>
                <c:pt idx="144">
                  <c:v>86.464526360534805</c:v>
                </c:pt>
                <c:pt idx="145">
                  <c:v>86.573523595131803</c:v>
                </c:pt>
                <c:pt idx="146">
                  <c:v>86.771700368813896</c:v>
                </c:pt>
                <c:pt idx="147">
                  <c:v>86.563614735280098</c:v>
                </c:pt>
                <c:pt idx="148">
                  <c:v>86.494252885658895</c:v>
                </c:pt>
                <c:pt idx="149">
                  <c:v>86.860879886731496</c:v>
                </c:pt>
                <c:pt idx="150">
                  <c:v>87.128418537250198</c:v>
                </c:pt>
                <c:pt idx="151">
                  <c:v>86.771700344622403</c:v>
                </c:pt>
                <c:pt idx="152">
                  <c:v>85.334918738450895</c:v>
                </c:pt>
                <c:pt idx="153">
                  <c:v>86.692429635149594</c:v>
                </c:pt>
                <c:pt idx="154">
                  <c:v>86.414982158042406</c:v>
                </c:pt>
                <c:pt idx="155">
                  <c:v>86.504161703175498</c:v>
                </c:pt>
                <c:pt idx="156">
                  <c:v>86.979785963036505</c:v>
                </c:pt>
                <c:pt idx="157">
                  <c:v>86.444708680142597</c:v>
                </c:pt>
                <c:pt idx="158">
                  <c:v>86.167261209083406</c:v>
                </c:pt>
                <c:pt idx="159">
                  <c:v>87.395957205912595</c:v>
                </c:pt>
                <c:pt idx="160">
                  <c:v>86.831153370679203</c:v>
                </c:pt>
                <c:pt idx="161">
                  <c:v>87.068965517241296</c:v>
                </c:pt>
                <c:pt idx="162">
                  <c:v>86.672611978948893</c:v>
                </c:pt>
                <c:pt idx="163">
                  <c:v>87.207689240675194</c:v>
                </c:pt>
                <c:pt idx="164">
                  <c:v>87.009512470017</c:v>
                </c:pt>
                <c:pt idx="165">
                  <c:v>86.632976621188504</c:v>
                </c:pt>
                <c:pt idx="166">
                  <c:v>86.831153370679203</c:v>
                </c:pt>
                <c:pt idx="167">
                  <c:v>87.187871569354897</c:v>
                </c:pt>
                <c:pt idx="168">
                  <c:v>86.741973849737604</c:v>
                </c:pt>
                <c:pt idx="169">
                  <c:v>85.5430043477932</c:v>
                </c:pt>
                <c:pt idx="170">
                  <c:v>85.820451852115795</c:v>
                </c:pt>
                <c:pt idx="171">
                  <c:v>85.701545790930396</c:v>
                </c:pt>
                <c:pt idx="172">
                  <c:v>86.9005152444918</c:v>
                </c:pt>
                <c:pt idx="173">
                  <c:v>87.029330144361296</c:v>
                </c:pt>
                <c:pt idx="174">
                  <c:v>87.197780408038994</c:v>
                </c:pt>
                <c:pt idx="175">
                  <c:v>86.365437955550107</c:v>
                </c:pt>
                <c:pt idx="176">
                  <c:v>87.247324601459496</c:v>
                </c:pt>
                <c:pt idx="177">
                  <c:v>86.2762584073932</c:v>
                </c:pt>
                <c:pt idx="178">
                  <c:v>83.858501786614895</c:v>
                </c:pt>
                <c:pt idx="179">
                  <c:v>86.910424089223795</c:v>
                </c:pt>
                <c:pt idx="180">
                  <c:v>87.366230671716593</c:v>
                </c:pt>
                <c:pt idx="181">
                  <c:v>86.880697576195402</c:v>
                </c:pt>
                <c:pt idx="182">
                  <c:v>87.197780411062894</c:v>
                </c:pt>
                <c:pt idx="183">
                  <c:v>87.187871569354897</c:v>
                </c:pt>
                <c:pt idx="184">
                  <c:v>86.771700347646302</c:v>
                </c:pt>
                <c:pt idx="185">
                  <c:v>86.989694789624906</c:v>
                </c:pt>
                <c:pt idx="186">
                  <c:v>86.950059465127794</c:v>
                </c:pt>
                <c:pt idx="187">
                  <c:v>85.424098283584001</c:v>
                </c:pt>
                <c:pt idx="188">
                  <c:v>86.712247336709297</c:v>
                </c:pt>
                <c:pt idx="189">
                  <c:v>86.959968279620398</c:v>
                </c:pt>
                <c:pt idx="190">
                  <c:v>87.158145050278605</c:v>
                </c:pt>
                <c:pt idx="191">
                  <c:v>85.919540217789304</c:v>
                </c:pt>
                <c:pt idx="192">
                  <c:v>86.910424086199896</c:v>
                </c:pt>
                <c:pt idx="193">
                  <c:v>87.296868788832199</c:v>
                </c:pt>
                <c:pt idx="194">
                  <c:v>86.940150596204305</c:v>
                </c:pt>
                <c:pt idx="195">
                  <c:v>86.771700341598503</c:v>
                </c:pt>
                <c:pt idx="196">
                  <c:v>87.643678163943406</c:v>
                </c:pt>
                <c:pt idx="197">
                  <c:v>86.890606408831701</c:v>
                </c:pt>
                <c:pt idx="198">
                  <c:v>85.186286158189304</c:v>
                </c:pt>
                <c:pt idx="199">
                  <c:v>87.465319046462</c:v>
                </c:pt>
                <c:pt idx="200">
                  <c:v>86.930241760544206</c:v>
                </c:pt>
                <c:pt idx="201">
                  <c:v>87.306777630540196</c:v>
                </c:pt>
                <c:pt idx="202">
                  <c:v>87.029330144361296</c:v>
                </c:pt>
                <c:pt idx="203">
                  <c:v>87.168053888962703</c:v>
                </c:pt>
                <c:pt idx="204">
                  <c:v>86.652794277389205</c:v>
                </c:pt>
                <c:pt idx="205">
                  <c:v>86.781609177258602</c:v>
                </c:pt>
                <c:pt idx="206">
                  <c:v>86.434799847506397</c:v>
                </c:pt>
                <c:pt idx="207">
                  <c:v>87.277051120535802</c:v>
                </c:pt>
                <c:pt idx="208">
                  <c:v>87.564407433303003</c:v>
                </c:pt>
                <c:pt idx="209">
                  <c:v>87.009512470017</c:v>
                </c:pt>
                <c:pt idx="210">
                  <c:v>86.652794277389205</c:v>
                </c:pt>
                <c:pt idx="211">
                  <c:v>87.148236238809901</c:v>
                </c:pt>
                <c:pt idx="212">
                  <c:v>87.108600856858104</c:v>
                </c:pt>
                <c:pt idx="213">
                  <c:v>87.088783203681402</c:v>
                </c:pt>
                <c:pt idx="214">
                  <c:v>84.6710265677834</c:v>
                </c:pt>
                <c:pt idx="215">
                  <c:v>85.097106613056297</c:v>
                </c:pt>
                <c:pt idx="216">
                  <c:v>86.642885456848703</c:v>
                </c:pt>
                <c:pt idx="217">
                  <c:v>86.395164483698196</c:v>
                </c:pt>
                <c:pt idx="218">
                  <c:v>86.761791499890407</c:v>
                </c:pt>
                <c:pt idx="219">
                  <c:v>86.722156151201901</c:v>
                </c:pt>
                <c:pt idx="220">
                  <c:v>86.930241757520207</c:v>
                </c:pt>
                <c:pt idx="221">
                  <c:v>84.978200563966695</c:v>
                </c:pt>
                <c:pt idx="222">
                  <c:v>86.870788734487405</c:v>
                </c:pt>
                <c:pt idx="223">
                  <c:v>86.870788731463506</c:v>
                </c:pt>
                <c:pt idx="224">
                  <c:v>86.7617915240819</c:v>
                </c:pt>
                <c:pt idx="225">
                  <c:v>86.8906064118556</c:v>
                </c:pt>
                <c:pt idx="226">
                  <c:v>87.356321823960698</c:v>
                </c:pt>
                <c:pt idx="227">
                  <c:v>87.019421314748996</c:v>
                </c:pt>
                <c:pt idx="228">
                  <c:v>87.524772084614497</c:v>
                </c:pt>
                <c:pt idx="229">
                  <c:v>88.030122881695405</c:v>
                </c:pt>
                <c:pt idx="230">
                  <c:v>87.940943306323007</c:v>
                </c:pt>
                <c:pt idx="231">
                  <c:v>86.028537467505899</c:v>
                </c:pt>
                <c:pt idx="232">
                  <c:v>87.366230662644796</c:v>
                </c:pt>
                <c:pt idx="233">
                  <c:v>87.237415777895094</c:v>
                </c:pt>
                <c:pt idx="234">
                  <c:v>87.604042788039493</c:v>
                </c:pt>
                <c:pt idx="235">
                  <c:v>87.128418555393793</c:v>
                </c:pt>
                <c:pt idx="236">
                  <c:v>87.5743162750111</c:v>
                </c:pt>
                <c:pt idx="237">
                  <c:v>87.267142299995299</c:v>
                </c:pt>
                <c:pt idx="238">
                  <c:v>86.801426863698694</c:v>
                </c:pt>
                <c:pt idx="239">
                  <c:v>87.425683691725496</c:v>
                </c:pt>
                <c:pt idx="240">
                  <c:v>87.336504146592503</c:v>
                </c:pt>
                <c:pt idx="241">
                  <c:v>86.781609201450095</c:v>
                </c:pt>
                <c:pt idx="242">
                  <c:v>87.148236211594494</c:v>
                </c:pt>
                <c:pt idx="243">
                  <c:v>87.286959953172001</c:v>
                </c:pt>
                <c:pt idx="244">
                  <c:v>86.385255651061897</c:v>
                </c:pt>
                <c:pt idx="245">
                  <c:v>87.187871569354897</c:v>
                </c:pt>
                <c:pt idx="246">
                  <c:v>87.415774853041398</c:v>
                </c:pt>
                <c:pt idx="247">
                  <c:v>87.534680917250697</c:v>
                </c:pt>
                <c:pt idx="248">
                  <c:v>87.415774883280804</c:v>
                </c:pt>
                <c:pt idx="249">
                  <c:v>87.346412985276601</c:v>
                </c:pt>
                <c:pt idx="250">
                  <c:v>87.891399121974302</c:v>
                </c:pt>
                <c:pt idx="251">
                  <c:v>87.722948852248706</c:v>
                </c:pt>
                <c:pt idx="252">
                  <c:v>87.752675398540404</c:v>
                </c:pt>
                <c:pt idx="253">
                  <c:v>87.197780401991096</c:v>
                </c:pt>
                <c:pt idx="254">
                  <c:v>86.979785960012606</c:v>
                </c:pt>
                <c:pt idx="255">
                  <c:v>87.277051141703296</c:v>
                </c:pt>
                <c:pt idx="256">
                  <c:v>86.989694795672705</c:v>
                </c:pt>
                <c:pt idx="257">
                  <c:v>86.850971057119196</c:v>
                </c:pt>
                <c:pt idx="258">
                  <c:v>86.672611951733501</c:v>
                </c:pt>
                <c:pt idx="259">
                  <c:v>87.851763785381493</c:v>
                </c:pt>
                <c:pt idx="260">
                  <c:v>87.5148632459304</c:v>
                </c:pt>
                <c:pt idx="261">
                  <c:v>87.504954404222303</c:v>
                </c:pt>
                <c:pt idx="262">
                  <c:v>87.366230662644796</c:v>
                </c:pt>
                <c:pt idx="263">
                  <c:v>87.921125656170204</c:v>
                </c:pt>
                <c:pt idx="264">
                  <c:v>87.128418537250198</c:v>
                </c:pt>
                <c:pt idx="265">
                  <c:v>87.009512488160595</c:v>
                </c:pt>
                <c:pt idx="266">
                  <c:v>87.663495847359499</c:v>
                </c:pt>
                <c:pt idx="267">
                  <c:v>88.020214012771902</c:v>
                </c:pt>
                <c:pt idx="268">
                  <c:v>87.703131202095904</c:v>
                </c:pt>
                <c:pt idx="269">
                  <c:v>87.078874343829696</c:v>
                </c:pt>
                <c:pt idx="270">
                  <c:v>87.722948858296604</c:v>
                </c:pt>
                <c:pt idx="271">
                  <c:v>85.414189438852006</c:v>
                </c:pt>
                <c:pt idx="272">
                  <c:v>85.919540214765306</c:v>
                </c:pt>
                <c:pt idx="273">
                  <c:v>86.444708661999002</c:v>
                </c:pt>
                <c:pt idx="274">
                  <c:v>86.900515250539698</c:v>
                </c:pt>
                <c:pt idx="275">
                  <c:v>87.881490283290205</c:v>
                </c:pt>
                <c:pt idx="276">
                  <c:v>87.514863251978198</c:v>
                </c:pt>
                <c:pt idx="277">
                  <c:v>87.148236214618393</c:v>
                </c:pt>
                <c:pt idx="278">
                  <c:v>87.673404686043597</c:v>
                </c:pt>
                <c:pt idx="279">
                  <c:v>87.118509719733694</c:v>
                </c:pt>
                <c:pt idx="280">
                  <c:v>87.970669843542893</c:v>
                </c:pt>
                <c:pt idx="281">
                  <c:v>87.901307978801995</c:v>
                </c:pt>
                <c:pt idx="282">
                  <c:v>87.554498606714702</c:v>
                </c:pt>
                <c:pt idx="283">
                  <c:v>87.296868800927896</c:v>
                </c:pt>
                <c:pt idx="284">
                  <c:v>85.919540211741406</c:v>
                </c:pt>
                <c:pt idx="285">
                  <c:v>87.534680917250697</c:v>
                </c:pt>
                <c:pt idx="286">
                  <c:v>87.237415759751499</c:v>
                </c:pt>
                <c:pt idx="287">
                  <c:v>87.346413009468094</c:v>
                </c:pt>
                <c:pt idx="288">
                  <c:v>87.792310726061402</c:v>
                </c:pt>
                <c:pt idx="289">
                  <c:v>87.277051111463905</c:v>
                </c:pt>
                <c:pt idx="290">
                  <c:v>88.030122881695405</c:v>
                </c:pt>
                <c:pt idx="291">
                  <c:v>87.415774856065397</c:v>
                </c:pt>
                <c:pt idx="292">
                  <c:v>87.594133952379295</c:v>
                </c:pt>
                <c:pt idx="293">
                  <c:v>87.227506924091301</c:v>
                </c:pt>
                <c:pt idx="294">
                  <c:v>87.227506924091301</c:v>
                </c:pt>
                <c:pt idx="295">
                  <c:v>87.861672596850099</c:v>
                </c:pt>
                <c:pt idx="296">
                  <c:v>87.940943306323007</c:v>
                </c:pt>
                <c:pt idx="297">
                  <c:v>87.0689655021216</c:v>
                </c:pt>
                <c:pt idx="298">
                  <c:v>87.604042803159103</c:v>
                </c:pt>
                <c:pt idx="299">
                  <c:v>87.782401887377304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50-419E-9AF1-EFE22A08320A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Sheet2!$K$5:$K$304</c:f>
              <c:numCache>
                <c:formatCode>General</c:formatCode>
                <c:ptCount val="300"/>
                <c:pt idx="0">
                  <c:v>71.601268319255794</c:v>
                </c:pt>
                <c:pt idx="1">
                  <c:v>74.900911616182796</c:v>
                </c:pt>
                <c:pt idx="2">
                  <c:v>77.110582633666695</c:v>
                </c:pt>
                <c:pt idx="3">
                  <c:v>79.607610000205099</c:v>
                </c:pt>
                <c:pt idx="4">
                  <c:v>80.608402707299803</c:v>
                </c:pt>
                <c:pt idx="5">
                  <c:v>79.3797067104707</c:v>
                </c:pt>
                <c:pt idx="6">
                  <c:v>81.906460571893803</c:v>
                </c:pt>
                <c:pt idx="7">
                  <c:v>82.164090353489101</c:v>
                </c:pt>
                <c:pt idx="8">
                  <c:v>82.649623467153901</c:v>
                </c:pt>
                <c:pt idx="9">
                  <c:v>83.581054309507806</c:v>
                </c:pt>
                <c:pt idx="10">
                  <c:v>82.788347217803206</c:v>
                </c:pt>
                <c:pt idx="11">
                  <c:v>83.363059837289896</c:v>
                </c:pt>
                <c:pt idx="12">
                  <c:v>83.739595722405596</c:v>
                </c:pt>
                <c:pt idx="13">
                  <c:v>84.730479569648594</c:v>
                </c:pt>
                <c:pt idx="14">
                  <c:v>85.770907640551599</c:v>
                </c:pt>
                <c:pt idx="15">
                  <c:v>84.829567959513597</c:v>
                </c:pt>
                <c:pt idx="16">
                  <c:v>84.175584633578097</c:v>
                </c:pt>
                <c:pt idx="17">
                  <c:v>85.552913204621007</c:v>
                </c:pt>
                <c:pt idx="18">
                  <c:v>85.909631376081194</c:v>
                </c:pt>
                <c:pt idx="19">
                  <c:v>86.117716997519295</c:v>
                </c:pt>
                <c:pt idx="20">
                  <c:v>84.353943723844097</c:v>
                </c:pt>
                <c:pt idx="21">
                  <c:v>85.830360690799907</c:v>
                </c:pt>
                <c:pt idx="22">
                  <c:v>86.167261200011595</c:v>
                </c:pt>
                <c:pt idx="23">
                  <c:v>85.939357895157499</c:v>
                </c:pt>
                <c:pt idx="24">
                  <c:v>85.701545760691005</c:v>
                </c:pt>
                <c:pt idx="25">
                  <c:v>85.513277855932401</c:v>
                </c:pt>
                <c:pt idx="26">
                  <c:v>85.176377337648901</c:v>
                </c:pt>
                <c:pt idx="27">
                  <c:v>83.997225525168403</c:v>
                </c:pt>
                <c:pt idx="28">
                  <c:v>85.850178356072306</c:v>
                </c:pt>
                <c:pt idx="29">
                  <c:v>86.950059465127794</c:v>
                </c:pt>
                <c:pt idx="30">
                  <c:v>86.434799850530396</c:v>
                </c:pt>
                <c:pt idx="31">
                  <c:v>87.158145074470099</c:v>
                </c:pt>
                <c:pt idx="32">
                  <c:v>86.9500594409363</c:v>
                </c:pt>
                <c:pt idx="33">
                  <c:v>84.264764178711104</c:v>
                </c:pt>
                <c:pt idx="34">
                  <c:v>87.564407436327002</c:v>
                </c:pt>
                <c:pt idx="35">
                  <c:v>87.3761395285444</c:v>
                </c:pt>
                <c:pt idx="36">
                  <c:v>86.444708661999002</c:v>
                </c:pt>
                <c:pt idx="37">
                  <c:v>87.4058660173813</c:v>
                </c:pt>
                <c:pt idx="38">
                  <c:v>86.841062236578694</c:v>
                </c:pt>
                <c:pt idx="39">
                  <c:v>87.772493054741105</c:v>
                </c:pt>
                <c:pt idx="40">
                  <c:v>88.228299625138106</c:v>
                </c:pt>
                <c:pt idx="41">
                  <c:v>86.424890993702604</c:v>
                </c:pt>
                <c:pt idx="42">
                  <c:v>88.3868410743232</c:v>
                </c:pt>
                <c:pt idx="43">
                  <c:v>87.019421332892605</c:v>
                </c:pt>
                <c:pt idx="44">
                  <c:v>87.207689246723106</c:v>
                </c:pt>
                <c:pt idx="45">
                  <c:v>86.305984947637</c:v>
                </c:pt>
                <c:pt idx="46">
                  <c:v>86.563614735280098</c:v>
                </c:pt>
                <c:pt idx="47">
                  <c:v>88.535473630393298</c:v>
                </c:pt>
                <c:pt idx="48">
                  <c:v>88.158937754349395</c:v>
                </c:pt>
                <c:pt idx="49">
                  <c:v>88.446294079212393</c:v>
                </c:pt>
                <c:pt idx="50">
                  <c:v>88.446294088284205</c:v>
                </c:pt>
                <c:pt idx="51">
                  <c:v>88.862465331160294</c:v>
                </c:pt>
                <c:pt idx="52">
                  <c:v>88.535473651560906</c:v>
                </c:pt>
                <c:pt idx="53">
                  <c:v>88.654379712746206</c:v>
                </c:pt>
                <c:pt idx="54">
                  <c:v>89.130003960511502</c:v>
                </c:pt>
                <c:pt idx="55">
                  <c:v>88.743559248807401</c:v>
                </c:pt>
                <c:pt idx="56">
                  <c:v>89.4768133114313</c:v>
                </c:pt>
                <c:pt idx="57">
                  <c:v>89.605628214324696</c:v>
                </c:pt>
                <c:pt idx="58">
                  <c:v>89.278636531701295</c:v>
                </c:pt>
                <c:pt idx="59">
                  <c:v>88.961553690785905</c:v>
                </c:pt>
                <c:pt idx="60">
                  <c:v>88.793103436180104</c:v>
                </c:pt>
                <c:pt idx="61">
                  <c:v>89.734443108146195</c:v>
                </c:pt>
                <c:pt idx="62">
                  <c:v>89.922711046168203</c:v>
                </c:pt>
                <c:pt idx="63">
                  <c:v>89.060642074603095</c:v>
                </c:pt>
                <c:pt idx="64">
                  <c:v>88.852556474332602</c:v>
                </c:pt>
                <c:pt idx="65">
                  <c:v>88.168846623272898</c:v>
                </c:pt>
                <c:pt idx="66">
                  <c:v>89.5164486843113</c:v>
                </c:pt>
                <c:pt idx="67">
                  <c:v>89.922711055240001</c:v>
                </c:pt>
                <c:pt idx="68">
                  <c:v>89.516448660119806</c:v>
                </c:pt>
                <c:pt idx="69">
                  <c:v>89.902893371823893</c:v>
                </c:pt>
                <c:pt idx="70">
                  <c:v>89.694807765505502</c:v>
                </c:pt>
                <c:pt idx="71">
                  <c:v>89.754260791562302</c:v>
                </c:pt>
                <c:pt idx="72">
                  <c:v>89.793896140250894</c:v>
                </c:pt>
                <c:pt idx="73">
                  <c:v>90.398335327196804</c:v>
                </c:pt>
                <c:pt idx="74">
                  <c:v>90.477606015502104</c:v>
                </c:pt>
                <c:pt idx="75">
                  <c:v>90.665873944452201</c:v>
                </c:pt>
                <c:pt idx="76">
                  <c:v>89.516448666167705</c:v>
                </c:pt>
                <c:pt idx="77">
                  <c:v>90.200158529323105</c:v>
                </c:pt>
                <c:pt idx="78">
                  <c:v>90.953230281410995</c:v>
                </c:pt>
                <c:pt idx="79">
                  <c:v>90.487514848138304</c:v>
                </c:pt>
                <c:pt idx="80">
                  <c:v>90.269520397088002</c:v>
                </c:pt>
                <c:pt idx="81">
                  <c:v>90.764962334317204</c:v>
                </c:pt>
                <c:pt idx="82">
                  <c:v>90.467697176818007</c:v>
                </c:pt>
                <c:pt idx="83">
                  <c:v>90.963139132190804</c:v>
                </c:pt>
                <c:pt idx="84">
                  <c:v>90.368608789976903</c:v>
                </c:pt>
                <c:pt idx="85">
                  <c:v>90.170432019318696</c:v>
                </c:pt>
                <c:pt idx="86">
                  <c:v>90.190249711806601</c:v>
                </c:pt>
                <c:pt idx="87">
                  <c:v>91.0919540350842</c:v>
                </c:pt>
                <c:pt idx="88">
                  <c:v>89.754260785514404</c:v>
                </c:pt>
                <c:pt idx="89">
                  <c:v>90.398335327196804</c:v>
                </c:pt>
                <c:pt idx="90">
                  <c:v>91.141498198265396</c:v>
                </c:pt>
                <c:pt idx="91">
                  <c:v>90.864050721158307</c:v>
                </c:pt>
                <c:pt idx="92">
                  <c:v>91.607213631538002</c:v>
                </c:pt>
                <c:pt idx="93">
                  <c:v>90.616329778247106</c:v>
                </c:pt>
                <c:pt idx="94">
                  <c:v>91.082045178256493</c:v>
                </c:pt>
                <c:pt idx="95">
                  <c:v>91.200951248513604</c:v>
                </c:pt>
                <c:pt idx="96">
                  <c:v>91.161315881681503</c:v>
                </c:pt>
                <c:pt idx="97">
                  <c:v>90.586603262194799</c:v>
                </c:pt>
                <c:pt idx="98">
                  <c:v>90.457788332085997</c:v>
                </c:pt>
                <c:pt idx="99">
                  <c:v>90.755053498657006</c:v>
                </c:pt>
                <c:pt idx="100">
                  <c:v>91.210860081149903</c:v>
                </c:pt>
                <c:pt idx="101">
                  <c:v>91.835116909176705</c:v>
                </c:pt>
                <c:pt idx="102">
                  <c:v>91.498216406012901</c:v>
                </c:pt>
                <c:pt idx="103">
                  <c:v>91.508125229577303</c:v>
                </c:pt>
                <c:pt idx="104">
                  <c:v>90.328973441288298</c:v>
                </c:pt>
                <c:pt idx="105">
                  <c:v>91.121680532992897</c:v>
                </c:pt>
                <c:pt idx="106">
                  <c:v>90.923503759310805</c:v>
                </c:pt>
                <c:pt idx="107">
                  <c:v>91.636940144566395</c:v>
                </c:pt>
                <c:pt idx="108">
                  <c:v>91.508125229577303</c:v>
                </c:pt>
                <c:pt idx="109">
                  <c:v>91.864843431276896</c:v>
                </c:pt>
                <c:pt idx="110">
                  <c:v>91.230677755494099</c:v>
                </c:pt>
                <c:pt idx="111">
                  <c:v>92.023384850222598</c:v>
                </c:pt>
                <c:pt idx="112">
                  <c:v>91.191042421925303</c:v>
                </c:pt>
                <c:pt idx="113">
                  <c:v>91.3991280101</c:v>
                </c:pt>
                <c:pt idx="114">
                  <c:v>91.151407042997306</c:v>
                </c:pt>
                <c:pt idx="115">
                  <c:v>92.142290914431896</c:v>
                </c:pt>
                <c:pt idx="116">
                  <c:v>88.436385249600093</c:v>
                </c:pt>
                <c:pt idx="117">
                  <c:v>91.795481557464299</c:v>
                </c:pt>
                <c:pt idx="118">
                  <c:v>92.033293679834898</c:v>
                </c:pt>
                <c:pt idx="119">
                  <c:v>91.379310335755704</c:v>
                </c:pt>
                <c:pt idx="120">
                  <c:v>91.954022985481799</c:v>
                </c:pt>
                <c:pt idx="121">
                  <c:v>91.438763358788506</c:v>
                </c:pt>
                <c:pt idx="122">
                  <c:v>92.310741172061697</c:v>
                </c:pt>
                <c:pt idx="123">
                  <c:v>91.6270312998344</c:v>
                </c:pt>
                <c:pt idx="124">
                  <c:v>90.358699945244894</c:v>
                </c:pt>
                <c:pt idx="125">
                  <c:v>90.1109789751183</c:v>
                </c:pt>
                <c:pt idx="126">
                  <c:v>91.458581036156801</c:v>
                </c:pt>
                <c:pt idx="127">
                  <c:v>91.290130790622698</c:v>
                </c:pt>
                <c:pt idx="128">
                  <c:v>92.132382075747799</c:v>
                </c:pt>
                <c:pt idx="129">
                  <c:v>92.023384859294495</c:v>
                </c:pt>
                <c:pt idx="130">
                  <c:v>91.617122464174301</c:v>
                </c:pt>
                <c:pt idx="131">
                  <c:v>91.854934586544999</c:v>
                </c:pt>
                <c:pt idx="132">
                  <c:v>92.390011902702099</c:v>
                </c:pt>
                <c:pt idx="133">
                  <c:v>91.220768910762203</c:v>
                </c:pt>
                <c:pt idx="134">
                  <c:v>92.142290908383998</c:v>
                </c:pt>
                <c:pt idx="135">
                  <c:v>91.785572727851999</c:v>
                </c:pt>
                <c:pt idx="136">
                  <c:v>91.8450257539087</c:v>
                </c:pt>
                <c:pt idx="137">
                  <c:v>91.924296466405494</c:v>
                </c:pt>
                <c:pt idx="138">
                  <c:v>91.914387624697497</c:v>
                </c:pt>
                <c:pt idx="139">
                  <c:v>92.053111366274905</c:v>
                </c:pt>
                <c:pt idx="140">
                  <c:v>92.320650019817606</c:v>
                </c:pt>
                <c:pt idx="141">
                  <c:v>91.557669435093601</c:v>
                </c:pt>
                <c:pt idx="142">
                  <c:v>92.568370971800604</c:v>
                </c:pt>
                <c:pt idx="143">
                  <c:v>92.667459364689506</c:v>
                </c:pt>
                <c:pt idx="144">
                  <c:v>92.231470462588902</c:v>
                </c:pt>
                <c:pt idx="145">
                  <c:v>91.706302018379105</c:v>
                </c:pt>
                <c:pt idx="146">
                  <c:v>92.340467682066205</c:v>
                </c:pt>
                <c:pt idx="147">
                  <c:v>91.627031302858398</c:v>
                </c:pt>
                <c:pt idx="148">
                  <c:v>91.993658334170306</c:v>
                </c:pt>
                <c:pt idx="149">
                  <c:v>92.5188267874519</c:v>
                </c:pt>
                <c:pt idx="150">
                  <c:v>92.647641687321297</c:v>
                </c:pt>
                <c:pt idx="151">
                  <c:v>92.489100265351695</c:v>
                </c:pt>
                <c:pt idx="152">
                  <c:v>92.172017433508202</c:v>
                </c:pt>
                <c:pt idx="153">
                  <c:v>92.142290911407997</c:v>
                </c:pt>
                <c:pt idx="154">
                  <c:v>91.954022982457801</c:v>
                </c:pt>
                <c:pt idx="155">
                  <c:v>92.003567169830504</c:v>
                </c:pt>
                <c:pt idx="156">
                  <c:v>91.993658340218204</c:v>
                </c:pt>
                <c:pt idx="157">
                  <c:v>92.310741166013798</c:v>
                </c:pt>
                <c:pt idx="158">
                  <c:v>90.4181530015411</c:v>
                </c:pt>
                <c:pt idx="159">
                  <c:v>91.944114143773703</c:v>
                </c:pt>
                <c:pt idx="160">
                  <c:v>91.161315890753301</c:v>
                </c:pt>
                <c:pt idx="161">
                  <c:v>92.508917945743804</c:v>
                </c:pt>
                <c:pt idx="162">
                  <c:v>91.389219171415903</c:v>
                </c:pt>
                <c:pt idx="163">
                  <c:v>92.766547754554495</c:v>
                </c:pt>
                <c:pt idx="164">
                  <c:v>92.290923494693502</c:v>
                </c:pt>
                <c:pt idx="165">
                  <c:v>91.656757815886806</c:v>
                </c:pt>
                <c:pt idx="166">
                  <c:v>92.608006332584907</c:v>
                </c:pt>
                <c:pt idx="167">
                  <c:v>92.677368209421502</c:v>
                </c:pt>
                <c:pt idx="168">
                  <c:v>92.558462148236202</c:v>
                </c:pt>
                <c:pt idx="169">
                  <c:v>92.746730071138501</c:v>
                </c:pt>
                <c:pt idx="170">
                  <c:v>92.905271493108103</c:v>
                </c:pt>
                <c:pt idx="171">
                  <c:v>92.617915168245105</c:v>
                </c:pt>
                <c:pt idx="172">
                  <c:v>92.191835116924295</c:v>
                </c:pt>
                <c:pt idx="173">
                  <c:v>92.647641690345296</c:v>
                </c:pt>
                <c:pt idx="174">
                  <c:v>92.489100268375594</c:v>
                </c:pt>
                <c:pt idx="175">
                  <c:v>92.548553300480293</c:v>
                </c:pt>
                <c:pt idx="176">
                  <c:v>92.350376523774202</c:v>
                </c:pt>
                <c:pt idx="177">
                  <c:v>92.221561623904805</c:v>
                </c:pt>
                <c:pt idx="178">
                  <c:v>92.707094710354198</c:v>
                </c:pt>
                <c:pt idx="179">
                  <c:v>92.845818467051302</c:v>
                </c:pt>
                <c:pt idx="180">
                  <c:v>92.281014646937606</c:v>
                </c:pt>
                <c:pt idx="181">
                  <c:v>91.636940141542496</c:v>
                </c:pt>
                <c:pt idx="182">
                  <c:v>92.9746333608729</c:v>
                </c:pt>
                <c:pt idx="183">
                  <c:v>92.251288139957097</c:v>
                </c:pt>
                <c:pt idx="184">
                  <c:v>92.508917936672006</c:v>
                </c:pt>
                <c:pt idx="185">
                  <c:v>91.557669429045703</c:v>
                </c:pt>
                <c:pt idx="186">
                  <c:v>92.647641705464906</c:v>
                </c:pt>
                <c:pt idx="187">
                  <c:v>92.350376520750302</c:v>
                </c:pt>
                <c:pt idx="188">
                  <c:v>92.835909622319306</c:v>
                </c:pt>
                <c:pt idx="189">
                  <c:v>93.024177551269503</c:v>
                </c:pt>
                <c:pt idx="190">
                  <c:v>92.766547754554495</c:v>
                </c:pt>
                <c:pt idx="191">
                  <c:v>92.459373755347201</c:v>
                </c:pt>
                <c:pt idx="192">
                  <c:v>93.083630604541696</c:v>
                </c:pt>
                <c:pt idx="193">
                  <c:v>92.736821235478303</c:v>
                </c:pt>
                <c:pt idx="194">
                  <c:v>92.984542202580897</c:v>
                </c:pt>
                <c:pt idx="195">
                  <c:v>91.686484334962998</c:v>
                </c:pt>
                <c:pt idx="196">
                  <c:v>92.816091947975096</c:v>
                </c:pt>
                <c:pt idx="197">
                  <c:v>92.548553303504207</c:v>
                </c:pt>
                <c:pt idx="198">
                  <c:v>93.063812915077705</c:v>
                </c:pt>
                <c:pt idx="199">
                  <c:v>92.726912402842004</c:v>
                </c:pt>
                <c:pt idx="200">
                  <c:v>92.608006335608806</c:v>
                </c:pt>
                <c:pt idx="201">
                  <c:v>93.152992463234696</c:v>
                </c:pt>
                <c:pt idx="202">
                  <c:v>93.2025366506073</c:v>
                </c:pt>
                <c:pt idx="203">
                  <c:v>92.796274261535004</c:v>
                </c:pt>
                <c:pt idx="204">
                  <c:v>92.905271493108103</c:v>
                </c:pt>
                <c:pt idx="205">
                  <c:v>92.647641693369195</c:v>
                </c:pt>
                <c:pt idx="206">
                  <c:v>92.6872770450817</c:v>
                </c:pt>
                <c:pt idx="207">
                  <c:v>92.984542205604896</c:v>
                </c:pt>
                <c:pt idx="208">
                  <c:v>90.368608783929005</c:v>
                </c:pt>
                <c:pt idx="209">
                  <c:v>92.875544983103694</c:v>
                </c:pt>
                <c:pt idx="210">
                  <c:v>90.556876724974899</c:v>
                </c:pt>
                <c:pt idx="211">
                  <c:v>93.3709869082371</c:v>
                </c:pt>
                <c:pt idx="212">
                  <c:v>92.875544986127593</c:v>
                </c:pt>
                <c:pt idx="213">
                  <c:v>93.123265947182404</c:v>
                </c:pt>
                <c:pt idx="214">
                  <c:v>92.003567172854403</c:v>
                </c:pt>
                <c:pt idx="215">
                  <c:v>93.301625040472302</c:v>
                </c:pt>
                <c:pt idx="216">
                  <c:v>93.063812912053805</c:v>
                </c:pt>
                <c:pt idx="217">
                  <c:v>91.983749495486194</c:v>
                </c:pt>
                <c:pt idx="218">
                  <c:v>93.3709869082371</c:v>
                </c:pt>
                <c:pt idx="219">
                  <c:v>92.9647245312606</c:v>
                </c:pt>
                <c:pt idx="220">
                  <c:v>93.479984139810199</c:v>
                </c:pt>
                <c:pt idx="221">
                  <c:v>93.559254849282993</c:v>
                </c:pt>
                <c:pt idx="222">
                  <c:v>93.261989706903506</c:v>
                </c:pt>
                <c:pt idx="223">
                  <c:v>93.400713427313406</c:v>
                </c:pt>
                <c:pt idx="224">
                  <c:v>93.172810143626805</c:v>
                </c:pt>
                <c:pt idx="225">
                  <c:v>92.707094722449895</c:v>
                </c:pt>
                <c:pt idx="226">
                  <c:v>92.736821235478303</c:v>
                </c:pt>
                <c:pt idx="227">
                  <c:v>93.539437162843001</c:v>
                </c:pt>
                <c:pt idx="228">
                  <c:v>92.281014652985505</c:v>
                </c:pt>
                <c:pt idx="229">
                  <c:v>89.447086795378993</c:v>
                </c:pt>
                <c:pt idx="230">
                  <c:v>92.528735629159897</c:v>
                </c:pt>
                <c:pt idx="231">
                  <c:v>93.321442720864496</c:v>
                </c:pt>
                <c:pt idx="232">
                  <c:v>92.707094722449895</c:v>
                </c:pt>
                <c:pt idx="233">
                  <c:v>93.569163690991104</c:v>
                </c:pt>
                <c:pt idx="234">
                  <c:v>93.727705106912794</c:v>
                </c:pt>
                <c:pt idx="235">
                  <c:v>92.9647245312606</c:v>
                </c:pt>
                <c:pt idx="236">
                  <c:v>93.014268739800798</c:v>
                </c:pt>
                <c:pt idx="237">
                  <c:v>93.301625046520201</c:v>
                </c:pt>
                <c:pt idx="238">
                  <c:v>92.112564401403503</c:v>
                </c:pt>
                <c:pt idx="239">
                  <c:v>91.409036851808096</c:v>
                </c:pt>
                <c:pt idx="240">
                  <c:v>92.538644461796196</c:v>
                </c:pt>
                <c:pt idx="241">
                  <c:v>93.519619497570503</c:v>
                </c:pt>
                <c:pt idx="242">
                  <c:v>92.776456596262605</c:v>
                </c:pt>
                <c:pt idx="243">
                  <c:v>93.103448272838094</c:v>
                </c:pt>
                <c:pt idx="244">
                  <c:v>92.796274267582902</c:v>
                </c:pt>
                <c:pt idx="245">
                  <c:v>93.182718967191207</c:v>
                </c:pt>
                <c:pt idx="246">
                  <c:v>93.252080837980003</c:v>
                </c:pt>
                <c:pt idx="247">
                  <c:v>93.291716201788205</c:v>
                </c:pt>
                <c:pt idx="248">
                  <c:v>93.261989679688</c:v>
                </c:pt>
                <c:pt idx="249">
                  <c:v>93.103448266790195</c:v>
                </c:pt>
                <c:pt idx="250">
                  <c:v>93.529528330206801</c:v>
                </c:pt>
                <c:pt idx="251">
                  <c:v>93.598890191923701</c:v>
                </c:pt>
                <c:pt idx="252">
                  <c:v>93.6979785938845</c:v>
                </c:pt>
                <c:pt idx="253">
                  <c:v>92.558462139164405</c:v>
                </c:pt>
                <c:pt idx="254">
                  <c:v>93.549346001527098</c:v>
                </c:pt>
                <c:pt idx="255">
                  <c:v>92.925089167452398</c:v>
                </c:pt>
                <c:pt idx="256">
                  <c:v>93.717796271252695</c:v>
                </c:pt>
                <c:pt idx="257">
                  <c:v>92.865636129299901</c:v>
                </c:pt>
                <c:pt idx="258">
                  <c:v>93.331351553500696</c:v>
                </c:pt>
                <c:pt idx="259">
                  <c:v>93.202536653631299</c:v>
                </c:pt>
                <c:pt idx="260">
                  <c:v>93.192627805875404</c:v>
                </c:pt>
                <c:pt idx="261">
                  <c:v>90.685691633916207</c:v>
                </c:pt>
                <c:pt idx="262">
                  <c:v>93.7673404525775</c:v>
                </c:pt>
                <c:pt idx="263">
                  <c:v>92.489100274423507</c:v>
                </c:pt>
                <c:pt idx="264">
                  <c:v>93.460166465465903</c:v>
                </c:pt>
                <c:pt idx="265">
                  <c:v>91.706302012331193</c:v>
                </c:pt>
                <c:pt idx="266">
                  <c:v>92.796274270606901</c:v>
                </c:pt>
                <c:pt idx="267">
                  <c:v>91.656757824958603</c:v>
                </c:pt>
                <c:pt idx="268">
                  <c:v>93.757431629012999</c:v>
                </c:pt>
                <c:pt idx="269">
                  <c:v>93.152992454162899</c:v>
                </c:pt>
                <c:pt idx="270">
                  <c:v>93.529528330206801</c:v>
                </c:pt>
                <c:pt idx="271">
                  <c:v>93.1430836215266</c:v>
                </c:pt>
                <c:pt idx="272">
                  <c:v>93.341260395208806</c:v>
                </c:pt>
                <c:pt idx="273">
                  <c:v>93.559254846259094</c:v>
                </c:pt>
                <c:pt idx="274">
                  <c:v>93.688069755200402</c:v>
                </c:pt>
                <c:pt idx="275">
                  <c:v>92.142290917455895</c:v>
                </c:pt>
                <c:pt idx="276">
                  <c:v>93.470075301126101</c:v>
                </c:pt>
                <c:pt idx="277">
                  <c:v>93.083630586398101</c:v>
                </c:pt>
                <c:pt idx="278">
                  <c:v>92.7467300741624</c:v>
                </c:pt>
                <c:pt idx="279">
                  <c:v>92.211652779172795</c:v>
                </c:pt>
                <c:pt idx="280">
                  <c:v>93.638525549684104</c:v>
                </c:pt>
                <c:pt idx="281">
                  <c:v>90.725326988652597</c:v>
                </c:pt>
                <c:pt idx="282">
                  <c:v>93.410622265997503</c:v>
                </c:pt>
                <c:pt idx="283">
                  <c:v>91.6270312998344</c:v>
                </c:pt>
                <c:pt idx="284">
                  <c:v>93.896155364542693</c:v>
                </c:pt>
                <c:pt idx="285">
                  <c:v>93.787158135993494</c:v>
                </c:pt>
                <c:pt idx="286">
                  <c:v>93.341260392184793</c:v>
                </c:pt>
                <c:pt idx="287">
                  <c:v>93.172810137579006</c:v>
                </c:pt>
                <c:pt idx="288">
                  <c:v>92.944906838772695</c:v>
                </c:pt>
                <c:pt idx="289">
                  <c:v>89.407451437618604</c:v>
                </c:pt>
                <c:pt idx="290">
                  <c:v>93.370986914284998</c:v>
                </c:pt>
                <c:pt idx="291">
                  <c:v>93.757431625989099</c:v>
                </c:pt>
                <c:pt idx="292">
                  <c:v>93.083630589422</c:v>
                </c:pt>
                <c:pt idx="293">
                  <c:v>93.836702335461993</c:v>
                </c:pt>
                <c:pt idx="294">
                  <c:v>93.787158135993494</c:v>
                </c:pt>
                <c:pt idx="295">
                  <c:v>93.341260401256605</c:v>
                </c:pt>
                <c:pt idx="296">
                  <c:v>93.816884655069799</c:v>
                </c:pt>
                <c:pt idx="297">
                  <c:v>93.906064200202806</c:v>
                </c:pt>
                <c:pt idx="298">
                  <c:v>93.569163681919306</c:v>
                </c:pt>
                <c:pt idx="299">
                  <c:v>93.727705103888894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50-419E-9AF1-EFE22A083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2424728"/>
        <c:axId val="872422104"/>
      </c:lineChart>
      <c:catAx>
        <c:axId val="872424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422104"/>
        <c:crosses val="autoZero"/>
        <c:auto val="1"/>
        <c:lblAlgn val="ctr"/>
        <c:lblOffset val="100"/>
        <c:tickLblSkip val="30"/>
        <c:noMultiLvlLbl val="0"/>
      </c:catAx>
      <c:valAx>
        <c:axId val="872422104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424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Random Forest</c:v>
                </c:pt>
                <c:pt idx="2">
                  <c:v>MLP</c:v>
                </c:pt>
                <c:pt idx="3">
                  <c:v>SVM</c:v>
                </c:pt>
                <c:pt idx="4">
                  <c:v>GCN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0.64100000000000001</c:v>
                </c:pt>
                <c:pt idx="1">
                  <c:v>0.63100000000000001</c:v>
                </c:pt>
                <c:pt idx="2">
                  <c:v>0.76400000000000001</c:v>
                </c:pt>
                <c:pt idx="3">
                  <c:v>0.66300000000000003</c:v>
                </c:pt>
                <c:pt idx="4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8F-45D2-A517-E25ED93514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Random Forest</c:v>
                </c:pt>
                <c:pt idx="2">
                  <c:v>MLP</c:v>
                </c:pt>
                <c:pt idx="3">
                  <c:v>SVM</c:v>
                </c:pt>
                <c:pt idx="4">
                  <c:v>GCN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0.622</c:v>
                </c:pt>
                <c:pt idx="1">
                  <c:v>0.73</c:v>
                </c:pt>
                <c:pt idx="2">
                  <c:v>0.76</c:v>
                </c:pt>
                <c:pt idx="3">
                  <c:v>0.57499999999999996</c:v>
                </c:pt>
                <c:pt idx="4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8F-45D2-A517-E25ED93514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Random Forest</c:v>
                </c:pt>
                <c:pt idx="2">
                  <c:v>MLP</c:v>
                </c:pt>
                <c:pt idx="3">
                  <c:v>SVM</c:v>
                </c:pt>
                <c:pt idx="4">
                  <c:v>GCN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0.63135708630245446</c:v>
                </c:pt>
                <c:pt idx="1">
                  <c:v>0.6768993387215283</c:v>
                </c:pt>
                <c:pt idx="2">
                  <c:v>0.76199475065616795</c:v>
                </c:pt>
                <c:pt idx="3">
                  <c:v>0.61587237479806134</c:v>
                </c:pt>
                <c:pt idx="4">
                  <c:v>0.92475675675675695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8F-45D2-A517-E25ED93514A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Random Forest</c:v>
                </c:pt>
                <c:pt idx="2">
                  <c:v>MLP</c:v>
                </c:pt>
                <c:pt idx="3">
                  <c:v>SVM</c:v>
                </c:pt>
                <c:pt idx="4">
                  <c:v>GCN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0.63</c:v>
                </c:pt>
                <c:pt idx="1">
                  <c:v>0.65</c:v>
                </c:pt>
                <c:pt idx="2">
                  <c:v>0.76</c:v>
                </c:pt>
                <c:pt idx="3">
                  <c:v>0.64</c:v>
                </c:pt>
                <c:pt idx="4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38F-45D2-A517-E25ED9351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2974504"/>
        <c:axId val="512974832"/>
      </c:barChart>
      <c:catAx>
        <c:axId val="512974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974832"/>
        <c:crosses val="autoZero"/>
        <c:auto val="1"/>
        <c:lblAlgn val="ctr"/>
        <c:lblOffset val="100"/>
        <c:noMultiLvlLbl val="0"/>
      </c:catAx>
      <c:valAx>
        <c:axId val="51297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974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E1460-1431-4172-AB0E-D6440977F58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E179A-8057-443B-8F06-B70BDBD9A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1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Purpose and scope,  answer with the Quote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Improve -&gt; purpose, not for fun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Scope is pretty big  anything learning through experience -&gt; scope;   look into details of the scope, there are three ways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476243" indent="-285750">
              <a:buFont typeface="Arial" panose="020B0604020202020204" pitchFamily="34" charset="0"/>
              <a:buChar char="•"/>
            </a:pPr>
            <a:r>
              <a:rPr lang="en-US" sz="1200" dirty="0"/>
              <a:t>Model a complex process as a black box and predict the outcome from features</a:t>
            </a:r>
          </a:p>
          <a:p>
            <a:pPr marL="476243" indent="-285750">
              <a:buFont typeface="Arial" panose="020B0604020202020204" pitchFamily="34" charset="0"/>
              <a:buChar char="•"/>
            </a:pPr>
            <a:r>
              <a:rPr lang="en-US" sz="1200" dirty="0"/>
              <a:t>Supervised learning: regression, SVM, RF, CNN, RNN, FCNN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 kern="0" dirty="0"/>
              <a:t>Intelligently explore a large feature space to find the optimal target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 kern="0" dirty="0"/>
              <a:t>Active learning, Bayesian optimization, Genetic algorithms, Reinforcement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 dirty="0"/>
              <a:t>Learn to generate a target directly from features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 dirty="0"/>
              <a:t>Generative models/Unsupervised learning: autoregressive, auto-encoder, GANs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Unsupervised,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2FAD803C-DC3F-46F2-BD9E-5B7D104A9692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8562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the </a:t>
            </a:r>
            <a:r>
              <a:rPr lang="en-US" dirty="0" err="1"/>
              <a:t>fautls</a:t>
            </a:r>
            <a:r>
              <a:rPr lang="en-US" dirty="0"/>
              <a:t> can be </a:t>
            </a:r>
            <a:r>
              <a:rPr lang="en-US" dirty="0" err="1"/>
              <a:t>easiy</a:t>
            </a:r>
            <a:r>
              <a:rPr lang="en-US" dirty="0"/>
              <a:t>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786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the test point insertion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980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the time limit, …</a:t>
            </a:r>
          </a:p>
          <a:p>
            <a:endParaRPr lang="en-US" dirty="0"/>
          </a:p>
          <a:p>
            <a:r>
              <a:rPr lang="en-US" dirty="0"/>
              <a:t>Unlike input features which can be obtained almost instantly, Take hours to get these labels</a:t>
            </a:r>
          </a:p>
          <a:p>
            <a:endParaRPr lang="en-US" dirty="0"/>
          </a:p>
          <a:p>
            <a:r>
              <a:rPr lang="en-US" dirty="0"/>
              <a:t>Predicting output classification from input node feature directly never going to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0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idea can be apply to graph as well, which is called GCN</a:t>
            </a:r>
          </a:p>
          <a:p>
            <a:r>
              <a:rPr lang="en-US" dirty="0"/>
              <a:t>Aggregates</a:t>
            </a:r>
          </a:p>
          <a:p>
            <a:r>
              <a:rPr lang="en-US" dirty="0"/>
              <a:t>Encoding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3CD2D8A-2F4C-4EE1-B6DD-CE08AAC90A2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58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apply GCN to a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Simple </a:t>
            </a:r>
            <a:r>
              <a:rPr lang="en-US" dirty="0" err="1"/>
              <a:t>intreoduction</a:t>
            </a:r>
            <a:r>
              <a:rPr lang="en-US" dirty="0"/>
              <a:t> of testability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input …  three </a:t>
            </a:r>
            <a:r>
              <a:rPr lang="en-US" dirty="0" err="1"/>
              <a:t>gcn</a:t>
            </a:r>
            <a:r>
              <a:rPr lang="en-US" dirty="0"/>
              <a:t> layers, .. Fully connected,  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E02D639A-AF38-4D9A-897E-57859A70BD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00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network, we achieved ….</a:t>
            </a:r>
          </a:p>
          <a:p>
            <a:r>
              <a:rPr lang="en-US" dirty="0"/>
              <a:t>Compared to classic machine learning …</a:t>
            </a:r>
          </a:p>
          <a:p>
            <a:r>
              <a:rPr lang="en-US" dirty="0"/>
              <a:t>we also see increasing accuracy when increasing …</a:t>
            </a:r>
          </a:p>
          <a:p>
            <a:endParaRPr lang="en-US" dirty="0"/>
          </a:p>
          <a:p>
            <a:r>
              <a:rPr lang="en-US" dirty="0" err="1"/>
              <a:t>Althought</a:t>
            </a:r>
            <a:r>
              <a:rPr lang="en-US" dirty="0"/>
              <a:t> this is testability application, because physical design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3CD2D8A-2F4C-4EE1-B6DD-CE08AAC90A2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65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pioneering work in applying generative mode ….</a:t>
            </a:r>
          </a:p>
          <a:p>
            <a:r>
              <a:rPr lang="en-US" dirty="0"/>
              <a:t>In this work, the author trying to solve …</a:t>
            </a:r>
          </a:p>
          <a:p>
            <a:r>
              <a:rPr lang="en-US" dirty="0" err="1"/>
              <a:t>Tranditionally</a:t>
            </a:r>
            <a:r>
              <a:rPr lang="en-US" dirty="0"/>
              <a:t> , </a:t>
            </a:r>
            <a:r>
              <a:rPr lang="en-US" dirty="0" err="1"/>
              <a:t>opc</a:t>
            </a:r>
            <a:r>
              <a:rPr lang="en-US" dirty="0"/>
              <a:t> mask is computed with …</a:t>
            </a:r>
          </a:p>
          <a:p>
            <a:r>
              <a:rPr lang="en-US" dirty="0"/>
              <a:t>In this work, they proposed to use …. Generator, discriminator …</a:t>
            </a:r>
          </a:p>
          <a:p>
            <a:r>
              <a:rPr lang="en-US" dirty="0"/>
              <a:t>It is more of an application of autoencoder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3CD2D8A-2F4C-4EE1-B6DD-CE08AAC90A2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774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Complementary Associativity</a:t>
            </a:r>
          </a:p>
          <a:p>
            <a:r>
              <a:rPr lang="en-US" dirty="0" err="1"/>
              <a:t>Assoicativity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3CD2D8A-2F4C-4EE1-B6DD-CE08AAC90A2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6565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Advantages: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convergence properties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Eective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high-dimensional or continuous action spaces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learn stochastic policies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Disadvantages: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 converge to a local rather than global optimum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Evaluating a policy is typically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inecient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high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3CD2D8A-2F4C-4EE1-B6DD-CE08AAC90A2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519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Complementary Associativity</a:t>
            </a:r>
          </a:p>
          <a:p>
            <a:r>
              <a:rPr lang="en-US" dirty="0" err="1"/>
              <a:t>Assoicativity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3CD2D8A-2F4C-4EE1-B6DD-CE08AAC90A2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656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let’s look at </a:t>
            </a:r>
            <a:r>
              <a:rPr lang="en-US" dirty="0" err="1"/>
              <a:t>diference</a:t>
            </a:r>
            <a:r>
              <a:rPr lang="en-US" dirty="0"/>
              <a:t> of classical ML and DL.</a:t>
            </a:r>
          </a:p>
          <a:p>
            <a:endParaRPr lang="en-US" dirty="0"/>
          </a:p>
          <a:p>
            <a:r>
              <a:rPr lang="en-US" dirty="0"/>
              <a:t>Classical ML has been applied to PD ….  </a:t>
            </a:r>
          </a:p>
          <a:p>
            <a:r>
              <a:rPr lang="en-US" dirty="0"/>
              <a:t>For example, …</a:t>
            </a:r>
          </a:p>
          <a:p>
            <a:endParaRPr lang="en-US" dirty="0"/>
          </a:p>
          <a:p>
            <a:r>
              <a:rPr lang="en-US" dirty="0"/>
              <a:t>But deep learning can achieve …  that is why</a:t>
            </a:r>
          </a:p>
          <a:p>
            <a:r>
              <a:rPr lang="en-US" dirty="0"/>
              <a:t>The other benefit … for example , the authors of </a:t>
            </a:r>
          </a:p>
          <a:p>
            <a:endParaRPr lang="en-US" dirty="0"/>
          </a:p>
          <a:p>
            <a:r>
              <a:rPr lang="en-US" dirty="0"/>
              <a:t>In this talk, I will focus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3CD2D8A-2F4C-4EE1-B6DD-CE08AAC90A2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7290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areas that traditional computation methods can not do well?</a:t>
            </a:r>
          </a:p>
          <a:p>
            <a:pPr lvl="1"/>
            <a:r>
              <a:rPr lang="en-US" dirty="0"/>
              <a:t>High computation complexity</a:t>
            </a:r>
          </a:p>
          <a:p>
            <a:pPr lvl="1"/>
            <a:r>
              <a:rPr lang="en-US" dirty="0"/>
              <a:t>No analytical solution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Computation complexity: NP problems, Full Chip </a:t>
            </a:r>
            <a:r>
              <a:rPr lang="en-US" dirty="0" err="1"/>
              <a:t>FinFET</a:t>
            </a:r>
            <a:r>
              <a:rPr lang="en-US" dirty="0"/>
              <a:t> Self-heat Prediction</a:t>
            </a:r>
          </a:p>
          <a:p>
            <a:pPr lvl="1"/>
            <a:r>
              <a:rPr lang="en-US" dirty="0"/>
              <a:t>Hardware correlation: System-level di/dt Noise Prediction for Test</a:t>
            </a:r>
          </a:p>
          <a:p>
            <a:pPr lvl="1"/>
            <a:r>
              <a:rPr lang="en-US" dirty="0"/>
              <a:t>QoR prediction: DRC prediction at placement</a:t>
            </a:r>
          </a:p>
          <a:p>
            <a:pPr lvl="1"/>
            <a:r>
              <a:rPr lang="en-US" dirty="0"/>
              <a:t>Design space exploration: HLS parameter tuning, circuit optimization, Neural architecture search </a:t>
            </a:r>
          </a:p>
          <a:p>
            <a:pPr lvl="1"/>
            <a:r>
              <a:rPr lang="en-US" dirty="0"/>
              <a:t>Design flow productivity enhancement: Verification coverage enhancement</a:t>
            </a:r>
          </a:p>
          <a:p>
            <a:r>
              <a:rPr lang="en-US" dirty="0"/>
              <a:t>Make conventional EDA algorithm smarter</a:t>
            </a:r>
          </a:p>
          <a:p>
            <a:pPr lvl="1"/>
            <a:r>
              <a:rPr lang="en-US" dirty="0"/>
              <a:t>Replace hand crafted heuristics:  synthesis transform configuration, combinatorial optimization</a:t>
            </a:r>
          </a:p>
          <a:p>
            <a:r>
              <a:rPr lang="en-US" dirty="0"/>
              <a:t>Application of reinforcement learning and unsupervised learning in EDA have potential in the future</a:t>
            </a:r>
          </a:p>
          <a:p>
            <a:pPr lvl="1"/>
            <a:r>
              <a:rPr lang="en-US" dirty="0"/>
              <a:t>Analog layout generation, verification, design generation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2FAD803C-DC3F-46F2-BD9E-5B7D104A9692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7701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3CD2D8A-2F4C-4EE1-B6DD-CE08AAC90A2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46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successful DL model …</a:t>
            </a:r>
          </a:p>
          <a:p>
            <a:r>
              <a:rPr lang="en-US" dirty="0"/>
              <a:t>Many networks are developed…</a:t>
            </a:r>
          </a:p>
          <a:p>
            <a:r>
              <a:rPr lang="en-US" dirty="0"/>
              <a:t>This plot shows …</a:t>
            </a:r>
          </a:p>
          <a:p>
            <a:r>
              <a:rPr lang="en-US" dirty="0" err="1"/>
              <a:t>Generaly</a:t>
            </a:r>
            <a:r>
              <a:rPr lang="en-US" dirty="0"/>
              <a:t> the higher the computing …</a:t>
            </a:r>
          </a:p>
          <a:p>
            <a:r>
              <a:rPr lang="en-US" dirty="0"/>
              <a:t>Let’s look  at one of the efficient network …,  inference speed of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D2D8A-2F4C-4EE1-B6DD-CE08AAC90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a power prediction problem</a:t>
            </a:r>
          </a:p>
          <a:p>
            <a:r>
              <a:rPr lang="en-US" dirty="0"/>
              <a:t>Instead of extensive …., we would like a fast prediction …</a:t>
            </a:r>
          </a:p>
          <a:p>
            <a:r>
              <a:rPr lang="en-US" dirty="0"/>
              <a:t>To leverage well trained CNN </a:t>
            </a:r>
            <a:r>
              <a:rPr lang="en-US" dirty="0" err="1"/>
              <a:t>netowkrs</a:t>
            </a:r>
            <a:r>
              <a:rPr lang="en-US" dirty="0"/>
              <a:t>, we first ...</a:t>
            </a:r>
          </a:p>
          <a:p>
            <a:r>
              <a:rPr lang="en-US" dirty="0"/>
              <a:t>Then we apply the fast </a:t>
            </a:r>
            <a:r>
              <a:rPr lang="en-US" dirty="0" err="1"/>
              <a:t>shufflenet</a:t>
            </a:r>
            <a:r>
              <a:rPr lang="en-US" dirty="0"/>
              <a:t> on this image and replace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D2D8A-2F4C-4EE1-B6DD-CE08AAC90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2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compared CNN models with other …</a:t>
            </a:r>
          </a:p>
          <a:p>
            <a:r>
              <a:rPr lang="en-US" dirty="0"/>
              <a:t>Most models shows similar in small …</a:t>
            </a:r>
          </a:p>
          <a:p>
            <a:r>
              <a:rPr lang="en-US" dirty="0"/>
              <a:t>But on large design ….</a:t>
            </a:r>
          </a:p>
          <a:p>
            <a:r>
              <a:rPr lang="en-US" dirty="0"/>
              <a:t>We tried different reg-to-</a:t>
            </a:r>
            <a:r>
              <a:rPr lang="en-US" dirty="0" err="1"/>
              <a:t>pixcel</a:t>
            </a:r>
            <a:r>
              <a:rPr lang="en-US" dirty="0"/>
              <a:t> mapping, and found not much </a:t>
            </a:r>
            <a:r>
              <a:rPr lang="en-US" dirty="0" err="1"/>
              <a:t>diffence</a:t>
            </a:r>
            <a:r>
              <a:rPr lang="en-US" dirty="0"/>
              <a:t>,  which indeed proves 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D2D8A-2F4C-4EE1-B6DD-CE08AAC90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apply this network to predict DRC hotspot in </a:t>
            </a:r>
            <a:r>
              <a:rPr lang="en-US" dirty="0" err="1"/>
              <a:t>thi</a:t>
            </a:r>
            <a:r>
              <a:rPr lang="en-US" dirty="0"/>
              <a:t> joint work with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Previous work is window based ML</a:t>
            </a:r>
          </a:p>
          <a:p>
            <a:endParaRPr lang="en-US" dirty="0"/>
          </a:p>
          <a:p>
            <a:r>
              <a:rPr lang="en-US" dirty="0"/>
              <a:t>In this work, features of the entire design image is used to predict hotspot. </a:t>
            </a:r>
          </a:p>
          <a:p>
            <a:r>
              <a:rPr lang="en-US" dirty="0" err="1"/>
              <a:t>Feaures</a:t>
            </a:r>
            <a:r>
              <a:rPr lang="en-US" dirty="0"/>
              <a:t> include. ….   And they are </a:t>
            </a:r>
            <a:r>
              <a:rPr lang="en-US" dirty="0" err="1"/>
              <a:t>are</a:t>
            </a:r>
            <a:r>
              <a:rPr lang="en-US" dirty="0"/>
              <a:t> mapped into channels of images,.</a:t>
            </a:r>
          </a:p>
          <a:p>
            <a:r>
              <a:rPr lang="en-US" dirty="0"/>
              <a:t>And the output is an image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D2D8A-2F4C-4EE1-B6DD-CE08AAC90A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very popular …. Instead of predicting one…</a:t>
            </a:r>
          </a:p>
          <a:p>
            <a:r>
              <a:rPr lang="en-US" dirty="0"/>
              <a:t>The key difference is a </a:t>
            </a:r>
            <a:r>
              <a:rPr lang="en-US" dirty="0" err="1"/>
              <a:t>upsampling</a:t>
            </a:r>
            <a:r>
              <a:rPr lang="en-US" dirty="0"/>
              <a:t> …,  </a:t>
            </a:r>
          </a:p>
          <a:p>
            <a:r>
              <a:rPr lang="en-US" dirty="0"/>
              <a:t>Most CNN layers keep the dimension, or reduce the …, </a:t>
            </a:r>
            <a:r>
              <a:rPr lang="en-US" dirty="0" err="1"/>
              <a:t>upsampling</a:t>
            </a:r>
            <a:r>
              <a:rPr lang="en-US" dirty="0"/>
              <a:t> actually increase the ….,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D2D8A-2F4C-4EE1-B6DD-CE08AAC90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82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detail of this model</a:t>
            </a:r>
          </a:p>
          <a:p>
            <a:r>
              <a:rPr lang="en-US" dirty="0"/>
              <a:t>Start with input feature maps,   convolution,  </a:t>
            </a:r>
            <a:r>
              <a:rPr lang="en-US" dirty="0" err="1"/>
              <a:t>upsampling</a:t>
            </a:r>
            <a:r>
              <a:rPr lang="en-US" dirty="0"/>
              <a:t>, shortcut …</a:t>
            </a:r>
          </a:p>
          <a:p>
            <a:r>
              <a:rPr lang="en-US" dirty="0"/>
              <a:t>Because the output is image , we can build cost function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D2D8A-2F4C-4EE1-B6DD-CE08AAC90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1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 the FCNN … ML window based</a:t>
            </a:r>
          </a:p>
          <a:p>
            <a:r>
              <a:rPr lang="en-US" dirty="0"/>
              <a:t>We can see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D2D8A-2F4C-4EE1-B6DD-CE08AAC90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7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0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7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5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pwhitgrove\AppData\Local\Microsoft\Windows\Temporary Internet Files\Content.Outlook\1MN9SHNZ\PPT_Background_02_v00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8722" y="1386951"/>
            <a:ext cx="10454848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535179" y="333828"/>
            <a:ext cx="10454846" cy="1092061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0" cap="none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21" y="2125568"/>
            <a:ext cx="2004963" cy="3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pwhitgrove\AppData\Local\Microsoft\Windows\Temporary Internet Files\Content.Outlook\1MN9SHNZ\PPT_Background_02_v006 (2)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386951"/>
            <a:ext cx="10454848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79" y="333828"/>
            <a:ext cx="10454846" cy="1092061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0" cap="none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321" y="2125568"/>
            <a:ext cx="2004963" cy="3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44955"/>
            <a:ext cx="11084560" cy="6463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489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44955"/>
            <a:ext cx="11084560" cy="6463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defTabSz="507995">
              <a:lnSpc>
                <a:spcPct val="90000"/>
              </a:lnSpc>
              <a:defRPr/>
            </a:pPr>
            <a:r>
              <a:rPr lang="en-US" sz="889" b="1" kern="0" dirty="0">
                <a:solidFill>
                  <a:srgbClr val="000000"/>
                </a:solidFill>
                <a:ea typeface="MS PGothic" pitchFamily="34" charset="-128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1659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44955"/>
            <a:ext cx="11084560" cy="6463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5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190957"/>
            <a:ext cx="6580130" cy="1200329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076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44955"/>
            <a:ext cx="11084560" cy="6463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3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815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7317"/>
            <a:ext cx="11084560" cy="6463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194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7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86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66B523-6662-45DC-AFE3-BC75E79D938A}" type="datetimeFigureOut">
              <a:rPr lang="en-US" smtClean="0">
                <a:solidFill>
                  <a:srgbClr val="FFFFFF"/>
                </a:solidFill>
              </a:rPr>
              <a:pPr/>
              <a:t>7/24/2019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556E5-1338-4134-B1D8-B8B23970D641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365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8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l="930" t="10334" r="447" b="90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7647"/>
                </a:srgbClr>
              </a:gs>
              <a:gs pos="5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101584" tIns="50777" rIns="101584" bIns="5077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578723" y="1985665"/>
            <a:ext cx="9667451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59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9950" marR="0" lvl="2" indent="-1058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7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1900" marR="0" lvl="3" indent="-264567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2875" marR="0" lvl="4" indent="-26456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842" marR="0" lvl="5" indent="-26456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809" marR="0" lvl="6" indent="-26456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776" marR="0" lvl="7" indent="-26456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742" marR="0" lvl="8" indent="-26456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title"/>
          </p:nvPr>
        </p:nvSpPr>
        <p:spPr>
          <a:xfrm>
            <a:off x="535181" y="932540"/>
            <a:ext cx="9710377" cy="109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11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78" y="2808046"/>
            <a:ext cx="1807412" cy="38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08441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4" tIns="50777" rIns="101584" bIns="5077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553720" y="734697"/>
            <a:ext cx="11084560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568960" y="2336705"/>
            <a:ext cx="11054080" cy="410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38097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395085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253983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253983" algn="ctr" rtl="0">
              <a:spcBef>
                <a:spcPts val="623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477640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553720" y="734697"/>
            <a:ext cx="11084560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574167" y="2336707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7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38097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395085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253983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253983" algn="ctr" rtl="0">
              <a:spcBef>
                <a:spcPts val="623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147126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70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553720" y="734697"/>
            <a:ext cx="11084560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574167" y="2336707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7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38097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395085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253983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253983" algn="ctr" rtl="0">
              <a:spcBef>
                <a:spcPts val="623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Google Shape;38;p5"/>
          <p:cNvSpPr/>
          <p:nvPr/>
        </p:nvSpPr>
        <p:spPr>
          <a:xfrm>
            <a:off x="7833032" y="6424132"/>
            <a:ext cx="3069851" cy="27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4" tIns="50777" rIns="101584" bIns="50777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89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889" b="1" i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941955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4" tIns="50777" rIns="101584" bIns="5077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53720" y="734697"/>
            <a:ext cx="11084560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585723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4" tIns="50777" rIns="101584" bIns="5077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209715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584" tIns="50777" rIns="101584" bIns="5077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53720" y="3100706"/>
            <a:ext cx="11084560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67873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Vide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4" tIns="50777" rIns="101584" bIns="5077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726108" y="5947369"/>
            <a:ext cx="8739784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23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635" y="5713473"/>
            <a:ext cx="8384731" cy="115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30152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4" tIns="50777" rIns="101584" bIns="5077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53720" y="5743860"/>
            <a:ext cx="11084560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573222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4" tIns="50777" rIns="101584" bIns="5077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553720" y="703919"/>
            <a:ext cx="6580131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68960" y="2336705"/>
            <a:ext cx="6562037" cy="410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38097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395085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6580131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253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253983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253983" algn="ctr" rtl="0">
              <a:spcBef>
                <a:spcPts val="623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47042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65659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553720" y="727059"/>
            <a:ext cx="11084560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553720" y="2346291"/>
            <a:ext cx="5494515" cy="410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42330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3950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38097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38097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38097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8097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8097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8097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8097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2"/>
          </p:nvPr>
        </p:nvSpPr>
        <p:spPr>
          <a:xfrm>
            <a:off x="6143768" y="2346291"/>
            <a:ext cx="5494513" cy="410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42330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3950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38097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38097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38097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8097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8097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8097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8097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3"/>
          </p:nvPr>
        </p:nvSpPr>
        <p:spPr>
          <a:xfrm>
            <a:off x="553720" y="1311743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67" marR="0" lvl="0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35" marR="0" lvl="1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01" marR="0" lvl="2" indent="-25398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868" marR="0" lvl="3" indent="-253983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835" marR="0" lvl="4" indent="-253983" algn="ctr" rtl="0">
              <a:spcBef>
                <a:spcPts val="623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802" marR="0" lvl="5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768" marR="0" lvl="6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736" marR="0" lvl="7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703" marR="0" lvl="8" indent="-39508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24078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1"/>
            <a:ext cx="10972800" cy="2311399"/>
          </a:xfrm>
          <a:ln w="34925" cmpd="dbl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140200"/>
            <a:ext cx="10972800" cy="1498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394A4-773B-43CA-A4A9-CC31241F23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3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582400" cy="1016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" y="637540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600" b="0"/>
            </a:lvl1pPr>
          </a:lstStyle>
          <a:p>
            <a:fld id="{D90394A4-773B-43CA-A4A9-CC31241F23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11785600" y="1092199"/>
            <a:ext cx="406400" cy="5080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3153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1063158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>
                  <a:outerShdw blurRad="114300" dist="50800" dir="2700000" sx="108000" sy="108000" algn="tl">
                    <a:srgbClr val="000000">
                      <a:alpha val="69000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336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" y="5274691"/>
            <a:ext cx="3840828" cy="8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0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03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8653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390955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54994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1"/>
            <a:ext cx="3982174" cy="68579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982174" y="-1"/>
            <a:ext cx="0" cy="685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60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67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373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0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3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38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" y="430"/>
            <a:ext cx="12190476" cy="685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98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252667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95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</p:spTree>
    <p:extLst>
      <p:ext uri="{BB962C8B-B14F-4D97-AF65-F5344CB8AC3E}">
        <p14:creationId xmlns:p14="http://schemas.microsoft.com/office/powerpoint/2010/main" val="390409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117CC9BA-C0ED-E849-8440-7F9750F79D01}" type="datetimeFigureOut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09BF8F41-F03E-2245-A26F-5C63BA00B2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478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117CC9BA-C0ED-E849-8440-7F9750F79D01}" type="datetimeFigureOut">
              <a:rPr lang="en-US" smtClean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09BF8F41-F03E-2245-A26F-5C63BA00B2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488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4241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35179" y="5947812"/>
            <a:ext cx="10584584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535180" y="4894690"/>
            <a:ext cx="10631583" cy="109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11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082" y="3577295"/>
            <a:ext cx="2444399" cy="527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80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64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3720" y="1399482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Google Shape;39;p6"/>
          <p:cNvSpPr/>
          <p:nvPr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Trebuchet MS"/>
              <a:buNone/>
            </a:pPr>
            <a:r>
              <a:rPr lang="en-US" sz="778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19243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8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576924" y="3412866"/>
            <a:ext cx="4658712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l" rtl="0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l" rtl="0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576924" y="2609330"/>
            <a:ext cx="4671558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222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8"/>
          <p:cNvSpPr/>
          <p:nvPr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1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657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61960"/>
                </a:srgbClr>
              </a:gs>
              <a:gs pos="69000">
                <a:srgbClr val="000000">
                  <a:alpha val="76862"/>
                </a:srgbClr>
              </a:gs>
              <a:gs pos="100000">
                <a:srgbClr val="000000">
                  <a:alpha val="76862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73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11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79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" y="429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99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Vide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" y="43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22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37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b="-2"/>
          <a:stretch/>
        </p:blipFill>
        <p:spPr>
          <a:xfrm>
            <a:off x="1" y="1"/>
            <a:ext cx="3982174" cy="6857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3982174" y="-1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62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3477" y="1011420"/>
            <a:ext cx="2845047" cy="253344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44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553720" y="4976674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54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554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2">
            <a:alphaModFix/>
          </a:blip>
          <a:srcRect l="4241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28" y="5274691"/>
            <a:ext cx="3840828" cy="828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13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2E7E-CC1D-414C-8E3A-2B7ABE27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52BC1-3801-4082-B11F-5AB375DD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D6C40-DDD3-4350-81CC-9263A248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E7D3-3E10-41AA-961B-7474C837CF6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C4B3-D107-417B-8510-A5912BF8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D1008-F552-48ED-B5B8-31CBB701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796AA-3D2A-4D44-BAF8-BC9B16DAC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85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6166B-67B5-F441-BFEA-DF4A7DBCEC12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78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1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1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6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D1FD7-E360-44F8-BE8F-CD697F800D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082A5-382C-423D-AD82-03AA4C58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7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 defTabSz="507995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944" smtClean="0">
                <a:solidFill>
                  <a:srgbClr val="505050"/>
                </a:solidFill>
                <a:latin typeface="Trebuchet MS" panose="020B0603020202020204" pitchFamily="34" charset="0"/>
                <a:ea typeface="MS PGothic" pitchFamily="34" charset="-128"/>
              </a:rPr>
              <a:pPr algn="r" defTabSz="507995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1167" cap="none" dirty="0">
                <a:solidFill>
                  <a:srgbClr val="007450">
                    <a:lumMod val="60000"/>
                    <a:lumOff val="40000"/>
                  </a:srgbClr>
                </a:solidFill>
                <a:ea typeface="MS PGothic" pitchFamily="34" charset="-128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07995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07995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07995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2290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72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cap="none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555271" y="726147"/>
            <a:ext cx="11081461" cy="65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74892" y="2224853"/>
            <a:ext cx="11054368" cy="434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0846950" y="6479208"/>
            <a:ext cx="356697" cy="17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44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 sz="1167" cap="none">
                <a:solidFill>
                  <a:srgbClr val="12FEB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167" cap="none">
              <a:solidFill>
                <a:srgbClr val="12FEB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" name="Google Shape;15;p1"/>
          <p:cNvGrpSpPr/>
          <p:nvPr/>
        </p:nvGrpSpPr>
        <p:grpSpPr>
          <a:xfrm>
            <a:off x="11281896" y="6518238"/>
            <a:ext cx="648336" cy="119757"/>
            <a:chOff x="677492" y="-1417931"/>
            <a:chExt cx="3154606" cy="582700"/>
          </a:xfrm>
        </p:grpSpPr>
        <p:sp>
          <p:nvSpPr>
            <p:cNvPr id="16" name="Google Shape;16;p1"/>
            <p:cNvSpPr/>
            <p:nvPr/>
          </p:nvSpPr>
          <p:spPr>
            <a:xfrm>
              <a:off x="3761772" y="-980905"/>
              <a:ext cx="70326" cy="686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655" y="53493"/>
                  </a:moveTo>
                  <a:cubicBezTo>
                    <a:pt x="49655" y="37590"/>
                    <a:pt x="49655" y="37590"/>
                    <a:pt x="49655" y="37590"/>
                  </a:cubicBezTo>
                  <a:cubicBezTo>
                    <a:pt x="59310" y="37590"/>
                    <a:pt x="59310" y="37590"/>
                    <a:pt x="59310" y="37590"/>
                  </a:cubicBezTo>
                  <a:cubicBezTo>
                    <a:pt x="64827" y="37590"/>
                    <a:pt x="71724" y="39036"/>
                    <a:pt x="71724" y="44819"/>
                  </a:cubicBezTo>
                  <a:cubicBezTo>
                    <a:pt x="71724" y="52048"/>
                    <a:pt x="68965" y="53493"/>
                    <a:pt x="62068" y="53493"/>
                  </a:cubicBezTo>
                  <a:cubicBezTo>
                    <a:pt x="49655" y="53493"/>
                    <a:pt x="49655" y="53493"/>
                    <a:pt x="49655" y="53493"/>
                  </a:cubicBezTo>
                  <a:moveTo>
                    <a:pt x="49655" y="65060"/>
                  </a:moveTo>
                  <a:cubicBezTo>
                    <a:pt x="56551" y="65060"/>
                    <a:pt x="56551" y="65060"/>
                    <a:pt x="56551" y="65060"/>
                  </a:cubicBezTo>
                  <a:cubicBezTo>
                    <a:pt x="71724" y="91084"/>
                    <a:pt x="71724" y="91084"/>
                    <a:pt x="71724" y="91084"/>
                  </a:cubicBezTo>
                  <a:cubicBezTo>
                    <a:pt x="86896" y="91084"/>
                    <a:pt x="86896" y="91084"/>
                    <a:pt x="86896" y="91084"/>
                  </a:cubicBezTo>
                  <a:cubicBezTo>
                    <a:pt x="71724" y="63614"/>
                    <a:pt x="71724" y="63614"/>
                    <a:pt x="71724" y="63614"/>
                  </a:cubicBezTo>
                  <a:cubicBezTo>
                    <a:pt x="80000" y="62168"/>
                    <a:pt x="86896" y="59277"/>
                    <a:pt x="86896" y="46265"/>
                  </a:cubicBezTo>
                  <a:cubicBezTo>
                    <a:pt x="86896" y="31807"/>
                    <a:pt x="77241" y="27469"/>
                    <a:pt x="60689" y="27469"/>
                  </a:cubicBezTo>
                  <a:cubicBezTo>
                    <a:pt x="35862" y="27469"/>
                    <a:pt x="35862" y="27469"/>
                    <a:pt x="35862" y="27469"/>
                  </a:cubicBezTo>
                  <a:cubicBezTo>
                    <a:pt x="35862" y="91084"/>
                    <a:pt x="35862" y="91084"/>
                    <a:pt x="35862" y="91084"/>
                  </a:cubicBezTo>
                  <a:cubicBezTo>
                    <a:pt x="49655" y="91084"/>
                    <a:pt x="49655" y="91084"/>
                    <a:pt x="49655" y="91084"/>
                  </a:cubicBezTo>
                  <a:cubicBezTo>
                    <a:pt x="49655" y="65060"/>
                    <a:pt x="49655" y="65060"/>
                    <a:pt x="49655" y="65060"/>
                  </a:cubicBezTo>
                  <a:moveTo>
                    <a:pt x="120000" y="59277"/>
                  </a:moveTo>
                  <a:cubicBezTo>
                    <a:pt x="120000" y="21686"/>
                    <a:pt x="91034" y="0"/>
                    <a:pt x="60689" y="0"/>
                  </a:cubicBezTo>
                  <a:cubicBezTo>
                    <a:pt x="28965" y="0"/>
                    <a:pt x="0" y="21686"/>
                    <a:pt x="0" y="59277"/>
                  </a:cubicBezTo>
                  <a:cubicBezTo>
                    <a:pt x="0" y="96867"/>
                    <a:pt x="28965" y="119999"/>
                    <a:pt x="60689" y="119999"/>
                  </a:cubicBezTo>
                  <a:cubicBezTo>
                    <a:pt x="91034" y="119999"/>
                    <a:pt x="120000" y="96867"/>
                    <a:pt x="120000" y="59277"/>
                  </a:cubicBezTo>
                  <a:moveTo>
                    <a:pt x="102068" y="59277"/>
                  </a:moveTo>
                  <a:cubicBezTo>
                    <a:pt x="102068" y="86746"/>
                    <a:pt x="82758" y="105542"/>
                    <a:pt x="60689" y="105542"/>
                  </a:cubicBezTo>
                  <a:cubicBezTo>
                    <a:pt x="60689" y="105542"/>
                    <a:pt x="60689" y="105542"/>
                    <a:pt x="60689" y="105542"/>
                  </a:cubicBezTo>
                  <a:cubicBezTo>
                    <a:pt x="35862" y="105542"/>
                    <a:pt x="17931" y="86746"/>
                    <a:pt x="17931" y="59277"/>
                  </a:cubicBezTo>
                  <a:cubicBezTo>
                    <a:pt x="17931" y="31807"/>
                    <a:pt x="35862" y="13012"/>
                    <a:pt x="60689" y="13012"/>
                  </a:cubicBezTo>
                  <a:cubicBezTo>
                    <a:pt x="82758" y="13012"/>
                    <a:pt x="102068" y="31807"/>
                    <a:pt x="102068" y="592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700563" y="-1309093"/>
              <a:ext cx="2039443" cy="3851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904" y="0"/>
                  </a:moveTo>
                  <a:cubicBezTo>
                    <a:pt x="49904" y="120000"/>
                    <a:pt x="49904" y="120000"/>
                    <a:pt x="49904" y="120000"/>
                  </a:cubicBezTo>
                  <a:cubicBezTo>
                    <a:pt x="56238" y="120000"/>
                    <a:pt x="56238" y="120000"/>
                    <a:pt x="56238" y="120000"/>
                  </a:cubicBezTo>
                  <a:cubicBezTo>
                    <a:pt x="56238" y="0"/>
                    <a:pt x="56238" y="0"/>
                    <a:pt x="56238" y="0"/>
                  </a:cubicBezTo>
                  <a:lnTo>
                    <a:pt x="49904" y="0"/>
                  </a:lnTo>
                  <a:close/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6380" y="120000"/>
                    <a:pt x="6380" y="120000"/>
                    <a:pt x="6380" y="120000"/>
                  </a:cubicBezTo>
                  <a:cubicBezTo>
                    <a:pt x="6380" y="26694"/>
                    <a:pt x="6380" y="26694"/>
                    <a:pt x="6380" y="26694"/>
                  </a:cubicBezTo>
                  <a:cubicBezTo>
                    <a:pt x="11380" y="26949"/>
                    <a:pt x="11380" y="26949"/>
                    <a:pt x="11380" y="26949"/>
                  </a:cubicBezTo>
                  <a:cubicBezTo>
                    <a:pt x="13000" y="26949"/>
                    <a:pt x="14142" y="28983"/>
                    <a:pt x="14952" y="33559"/>
                  </a:cubicBezTo>
                  <a:cubicBezTo>
                    <a:pt x="15952" y="39152"/>
                    <a:pt x="16380" y="48559"/>
                    <a:pt x="16380" y="65338"/>
                  </a:cubicBezTo>
                  <a:cubicBezTo>
                    <a:pt x="16380" y="120000"/>
                    <a:pt x="16380" y="120000"/>
                    <a:pt x="16380" y="120000"/>
                  </a:cubicBezTo>
                  <a:cubicBezTo>
                    <a:pt x="22571" y="120000"/>
                    <a:pt x="22571" y="120000"/>
                    <a:pt x="22571" y="120000"/>
                  </a:cubicBezTo>
                  <a:cubicBezTo>
                    <a:pt x="22571" y="53644"/>
                    <a:pt x="22571" y="53644"/>
                    <a:pt x="22571" y="53644"/>
                  </a:cubicBezTo>
                  <a:cubicBezTo>
                    <a:pt x="22571" y="6355"/>
                    <a:pt x="16904" y="0"/>
                    <a:pt x="11380" y="0"/>
                  </a:cubicBezTo>
                  <a:lnTo>
                    <a:pt x="0" y="0"/>
                  </a:lnTo>
                  <a:close/>
                  <a:moveTo>
                    <a:pt x="60095" y="0"/>
                  </a:moveTo>
                  <a:cubicBezTo>
                    <a:pt x="60095" y="120000"/>
                    <a:pt x="60095" y="120000"/>
                    <a:pt x="60095" y="120000"/>
                  </a:cubicBezTo>
                  <a:cubicBezTo>
                    <a:pt x="70428" y="120000"/>
                    <a:pt x="70428" y="120000"/>
                    <a:pt x="70428" y="120000"/>
                  </a:cubicBezTo>
                  <a:cubicBezTo>
                    <a:pt x="75904" y="120000"/>
                    <a:pt x="77666" y="115169"/>
                    <a:pt x="79619" y="104237"/>
                  </a:cubicBezTo>
                  <a:cubicBezTo>
                    <a:pt x="81000" y="96610"/>
                    <a:pt x="81857" y="79830"/>
                    <a:pt x="81857" y="61525"/>
                  </a:cubicBezTo>
                  <a:cubicBezTo>
                    <a:pt x="81857" y="44491"/>
                    <a:pt x="81142" y="29491"/>
                    <a:pt x="79809" y="20084"/>
                  </a:cubicBezTo>
                  <a:cubicBezTo>
                    <a:pt x="77476" y="3305"/>
                    <a:pt x="74095" y="0"/>
                    <a:pt x="69000" y="0"/>
                  </a:cubicBezTo>
                  <a:lnTo>
                    <a:pt x="60095" y="0"/>
                  </a:lnTo>
                  <a:close/>
                  <a:moveTo>
                    <a:pt x="66428" y="26186"/>
                  </a:moveTo>
                  <a:cubicBezTo>
                    <a:pt x="69142" y="26186"/>
                    <a:pt x="69142" y="26186"/>
                    <a:pt x="69142" y="26186"/>
                  </a:cubicBezTo>
                  <a:cubicBezTo>
                    <a:pt x="73095" y="26186"/>
                    <a:pt x="75666" y="35593"/>
                    <a:pt x="75666" y="60254"/>
                  </a:cubicBezTo>
                  <a:cubicBezTo>
                    <a:pt x="75666" y="84915"/>
                    <a:pt x="73095" y="94576"/>
                    <a:pt x="69142" y="94576"/>
                  </a:cubicBezTo>
                  <a:cubicBezTo>
                    <a:pt x="66428" y="94576"/>
                    <a:pt x="66428" y="94576"/>
                    <a:pt x="66428" y="94576"/>
                  </a:cubicBezTo>
                  <a:lnTo>
                    <a:pt x="66428" y="26186"/>
                  </a:lnTo>
                  <a:close/>
                  <a:moveTo>
                    <a:pt x="40761" y="0"/>
                  </a:moveTo>
                  <a:cubicBezTo>
                    <a:pt x="35476" y="95084"/>
                    <a:pt x="35476" y="95084"/>
                    <a:pt x="35476" y="95084"/>
                  </a:cubicBezTo>
                  <a:cubicBezTo>
                    <a:pt x="30380" y="0"/>
                    <a:pt x="30380" y="0"/>
                    <a:pt x="30380" y="0"/>
                  </a:cubicBezTo>
                  <a:cubicBezTo>
                    <a:pt x="23523" y="0"/>
                    <a:pt x="23523" y="0"/>
                    <a:pt x="23523" y="0"/>
                  </a:cubicBezTo>
                  <a:cubicBezTo>
                    <a:pt x="30761" y="120000"/>
                    <a:pt x="30761" y="120000"/>
                    <a:pt x="30761" y="120000"/>
                  </a:cubicBezTo>
                  <a:cubicBezTo>
                    <a:pt x="39904" y="120000"/>
                    <a:pt x="39904" y="120000"/>
                    <a:pt x="39904" y="120000"/>
                  </a:cubicBezTo>
                  <a:cubicBezTo>
                    <a:pt x="47238" y="0"/>
                    <a:pt x="47238" y="0"/>
                    <a:pt x="47238" y="0"/>
                  </a:cubicBezTo>
                  <a:lnTo>
                    <a:pt x="40761" y="0"/>
                  </a:lnTo>
                  <a:close/>
                  <a:moveTo>
                    <a:pt x="84809" y="120000"/>
                  </a:moveTo>
                  <a:cubicBezTo>
                    <a:pt x="91190" y="120000"/>
                    <a:pt x="91190" y="120000"/>
                    <a:pt x="91190" y="120000"/>
                  </a:cubicBezTo>
                  <a:cubicBezTo>
                    <a:pt x="91190" y="0"/>
                    <a:pt x="91190" y="0"/>
                    <a:pt x="91190" y="0"/>
                  </a:cubicBezTo>
                  <a:cubicBezTo>
                    <a:pt x="84809" y="0"/>
                    <a:pt x="84809" y="0"/>
                    <a:pt x="84809" y="0"/>
                  </a:cubicBezTo>
                  <a:lnTo>
                    <a:pt x="84809" y="120000"/>
                  </a:lnTo>
                  <a:close/>
                  <a:moveTo>
                    <a:pt x="102619" y="254"/>
                  </a:moveTo>
                  <a:cubicBezTo>
                    <a:pt x="93761" y="120000"/>
                    <a:pt x="93761" y="120000"/>
                    <a:pt x="93761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01428" y="98898"/>
                    <a:pt x="101428" y="98898"/>
                    <a:pt x="101428" y="98898"/>
                  </a:cubicBezTo>
                  <a:cubicBezTo>
                    <a:pt x="111904" y="98898"/>
                    <a:pt x="111904" y="98898"/>
                    <a:pt x="111904" y="98898"/>
                  </a:cubicBezTo>
                  <a:cubicBezTo>
                    <a:pt x="113238" y="120000"/>
                    <a:pt x="113238" y="120000"/>
                    <a:pt x="11323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1095" y="254"/>
                    <a:pt x="111095" y="254"/>
                    <a:pt x="111095" y="254"/>
                  </a:cubicBezTo>
                  <a:lnTo>
                    <a:pt x="102619" y="254"/>
                  </a:lnTo>
                  <a:close/>
                  <a:moveTo>
                    <a:pt x="106714" y="22118"/>
                  </a:moveTo>
                  <a:cubicBezTo>
                    <a:pt x="110571" y="78050"/>
                    <a:pt x="110571" y="78050"/>
                    <a:pt x="110571" y="78050"/>
                  </a:cubicBezTo>
                  <a:cubicBezTo>
                    <a:pt x="102761" y="78050"/>
                    <a:pt x="102761" y="78050"/>
                    <a:pt x="102761" y="78050"/>
                  </a:cubicBezTo>
                  <a:lnTo>
                    <a:pt x="106714" y="22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677492" y="-1417931"/>
              <a:ext cx="877396" cy="5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751" y="35766"/>
                  </a:moveTo>
                  <a:cubicBezTo>
                    <a:pt x="44751" y="24902"/>
                    <a:pt x="44751" y="24902"/>
                    <a:pt x="44751" y="24902"/>
                  </a:cubicBezTo>
                  <a:cubicBezTo>
                    <a:pt x="45524" y="24902"/>
                    <a:pt x="46187" y="24735"/>
                    <a:pt x="46850" y="24735"/>
                  </a:cubicBezTo>
                  <a:cubicBezTo>
                    <a:pt x="66519" y="23899"/>
                    <a:pt x="79447" y="50306"/>
                    <a:pt x="79447" y="50306"/>
                  </a:cubicBezTo>
                  <a:cubicBezTo>
                    <a:pt x="79447" y="50306"/>
                    <a:pt x="65524" y="79554"/>
                    <a:pt x="50607" y="79554"/>
                  </a:cubicBezTo>
                  <a:cubicBezTo>
                    <a:pt x="48397" y="79554"/>
                    <a:pt x="46519" y="78885"/>
                    <a:pt x="44751" y="78050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52375" y="46629"/>
                    <a:pt x="53922" y="51643"/>
                    <a:pt x="58563" y="63175"/>
                  </a:cubicBezTo>
                  <a:cubicBezTo>
                    <a:pt x="68729" y="50139"/>
                    <a:pt x="68729" y="50139"/>
                    <a:pt x="68729" y="50139"/>
                  </a:cubicBezTo>
                  <a:cubicBezTo>
                    <a:pt x="68729" y="50139"/>
                    <a:pt x="61325" y="35431"/>
                    <a:pt x="48729" y="35431"/>
                  </a:cubicBezTo>
                  <a:cubicBezTo>
                    <a:pt x="47403" y="35431"/>
                    <a:pt x="46077" y="35598"/>
                    <a:pt x="44751" y="35766"/>
                  </a:cubicBezTo>
                  <a:moveTo>
                    <a:pt x="44751" y="0"/>
                  </a:moveTo>
                  <a:cubicBezTo>
                    <a:pt x="44751" y="16211"/>
                    <a:pt x="44751" y="16211"/>
                    <a:pt x="44751" y="16211"/>
                  </a:cubicBezTo>
                  <a:cubicBezTo>
                    <a:pt x="45524" y="16044"/>
                    <a:pt x="46187" y="16044"/>
                    <a:pt x="46850" y="15877"/>
                  </a:cubicBezTo>
                  <a:cubicBezTo>
                    <a:pt x="74143" y="14540"/>
                    <a:pt x="91933" y="49805"/>
                    <a:pt x="91933" y="49805"/>
                  </a:cubicBezTo>
                  <a:cubicBezTo>
                    <a:pt x="91933" y="49805"/>
                    <a:pt x="71491" y="87409"/>
                    <a:pt x="50276" y="87409"/>
                  </a:cubicBezTo>
                  <a:cubicBezTo>
                    <a:pt x="48287" y="87409"/>
                    <a:pt x="46519" y="87075"/>
                    <a:pt x="44751" y="86573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46298" y="96935"/>
                    <a:pt x="47734" y="97103"/>
                    <a:pt x="49392" y="97103"/>
                  </a:cubicBezTo>
                  <a:cubicBezTo>
                    <a:pt x="69171" y="97103"/>
                    <a:pt x="83425" y="81727"/>
                    <a:pt x="97348" y="63676"/>
                  </a:cubicBezTo>
                  <a:cubicBezTo>
                    <a:pt x="99668" y="66518"/>
                    <a:pt x="109060" y="73203"/>
                    <a:pt x="110939" y="76211"/>
                  </a:cubicBezTo>
                  <a:cubicBezTo>
                    <a:pt x="97790" y="92924"/>
                    <a:pt x="67071" y="106295"/>
                    <a:pt x="49613" y="106295"/>
                  </a:cubicBezTo>
                  <a:cubicBezTo>
                    <a:pt x="47955" y="106295"/>
                    <a:pt x="46408" y="106295"/>
                    <a:pt x="44751" y="105961"/>
                  </a:cubicBezTo>
                  <a:cubicBezTo>
                    <a:pt x="44751" y="120000"/>
                    <a:pt x="44751" y="120000"/>
                    <a:pt x="4475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44751" y="0"/>
                  </a:lnTo>
                  <a:close/>
                  <a:moveTo>
                    <a:pt x="44751" y="78050"/>
                  </a:moveTo>
                  <a:cubicBezTo>
                    <a:pt x="44751" y="86573"/>
                    <a:pt x="44751" y="86573"/>
                    <a:pt x="44751" y="86573"/>
                  </a:cubicBezTo>
                  <a:cubicBezTo>
                    <a:pt x="26519" y="81727"/>
                    <a:pt x="21436" y="52980"/>
                    <a:pt x="21436" y="52980"/>
                  </a:cubicBezTo>
                  <a:cubicBezTo>
                    <a:pt x="21436" y="52980"/>
                    <a:pt x="30165" y="38105"/>
                    <a:pt x="44751" y="35766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37127" y="43788"/>
                    <a:pt x="31049" y="54651"/>
                    <a:pt x="31049" y="54651"/>
                  </a:cubicBezTo>
                  <a:cubicBezTo>
                    <a:pt x="31049" y="54651"/>
                    <a:pt x="34475" y="72869"/>
                    <a:pt x="44751" y="78050"/>
                  </a:cubicBezTo>
                  <a:moveTo>
                    <a:pt x="12265" y="51643"/>
                  </a:moveTo>
                  <a:cubicBezTo>
                    <a:pt x="12265" y="51643"/>
                    <a:pt x="23093" y="27409"/>
                    <a:pt x="44751" y="24902"/>
                  </a:cubicBezTo>
                  <a:cubicBezTo>
                    <a:pt x="44751" y="16211"/>
                    <a:pt x="44751" y="16211"/>
                    <a:pt x="44751" y="16211"/>
                  </a:cubicBezTo>
                  <a:cubicBezTo>
                    <a:pt x="20773" y="19052"/>
                    <a:pt x="0" y="49805"/>
                    <a:pt x="0" y="49805"/>
                  </a:cubicBezTo>
                  <a:cubicBezTo>
                    <a:pt x="0" y="49805"/>
                    <a:pt x="11712" y="101281"/>
                    <a:pt x="44751" y="105961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20552" y="92089"/>
                    <a:pt x="12265" y="51643"/>
                    <a:pt x="12265" y="5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3">
            <a:extLst>
              <a:ext uri="{FF2B5EF4-FFF2-40B4-BE49-F238E27FC236}">
                <a16:creationId xmlns:a16="http://schemas.microsoft.com/office/drawing/2014/main" id="{D5B82106-09AE-4AC2-95AE-BCF4512C1B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851" y="6070600"/>
            <a:ext cx="1346149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7108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97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555271" y="810814"/>
            <a:ext cx="1108146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74892" y="2224853"/>
            <a:ext cx="11054368" cy="414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78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 sz="1000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431433" y="6460818"/>
            <a:ext cx="528763" cy="264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2328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chip.org/wiki/12FFN" TargetMode="External"/><Relationship Id="rId5" Type="http://schemas.openxmlformats.org/officeDocument/2006/relationships/hyperlink" Target="https://en.wikichip.org/wiki/TSMC" TargetMode="Externa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7E2384-4EF7-452E-B4BB-596A0EA23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Ren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DC5B15-5E49-4AFC-B67B-27701CB6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Machine Learning for Chip Design Automation</a:t>
            </a:r>
          </a:p>
        </p:txBody>
      </p:sp>
    </p:spTree>
    <p:extLst>
      <p:ext uri="{BB962C8B-B14F-4D97-AF65-F5344CB8AC3E}">
        <p14:creationId xmlns:p14="http://schemas.microsoft.com/office/powerpoint/2010/main" val="35183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27C376-8E6D-49B6-8977-1EFA91D6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D184F-40CB-484A-8483-69FA88D7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DRC Prediction with Classical Machine Learning method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Power Prediction with Convolutional Neural Network (CNN)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DRC Hotspot Prediction with Fully Convolutional Network (FCN)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Testability Prediction with Graph Convolutional Network (GCN)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62868F-6CFF-4F6A-9BAA-BE956B20E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EE76-F2FC-44D7-815A-9FA55F0B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744955"/>
            <a:ext cx="11084560" cy="646331"/>
          </a:xfrm>
        </p:spPr>
        <p:txBody>
          <a:bodyPr/>
          <a:lstStyle/>
          <a:p>
            <a:r>
              <a:rPr lang="en-US" b="1" dirty="0"/>
              <a:t>Classical Machine Learning vs Deep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809051-E210-4C25-A373-44EE25AF3036}"/>
              </a:ext>
            </a:extLst>
          </p:cNvPr>
          <p:cNvCxnSpPr/>
          <p:nvPr/>
        </p:nvCxnSpPr>
        <p:spPr>
          <a:xfrm flipV="1">
            <a:off x="3715433" y="2338674"/>
            <a:ext cx="0" cy="307657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A5F780-F322-49EC-9847-5B1EF6CC363F}"/>
              </a:ext>
            </a:extLst>
          </p:cNvPr>
          <p:cNvCxnSpPr>
            <a:cxnSpLocks/>
          </p:cNvCxnSpPr>
          <p:nvPr/>
        </p:nvCxnSpPr>
        <p:spPr>
          <a:xfrm flipV="1">
            <a:off x="3696383" y="5415248"/>
            <a:ext cx="3895725" cy="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93D2AC2-AE6F-47DB-8D6E-27CC5A105EA4}"/>
              </a:ext>
            </a:extLst>
          </p:cNvPr>
          <p:cNvSpPr/>
          <p:nvPr/>
        </p:nvSpPr>
        <p:spPr>
          <a:xfrm>
            <a:off x="3867833" y="3948399"/>
            <a:ext cx="3467100" cy="1362075"/>
          </a:xfrm>
          <a:custGeom>
            <a:avLst/>
            <a:gdLst>
              <a:gd name="connsiteX0" fmla="*/ 0 w 3467100"/>
              <a:gd name="connsiteY0" fmla="*/ 1362075 h 1362075"/>
              <a:gd name="connsiteX1" fmla="*/ 295275 w 3467100"/>
              <a:gd name="connsiteY1" fmla="*/ 819150 h 1362075"/>
              <a:gd name="connsiteX2" fmla="*/ 590550 w 3467100"/>
              <a:gd name="connsiteY2" fmla="*/ 428625 h 1362075"/>
              <a:gd name="connsiteX3" fmla="*/ 914400 w 3467100"/>
              <a:gd name="connsiteY3" fmla="*/ 180975 h 1362075"/>
              <a:gd name="connsiteX4" fmla="*/ 1352550 w 3467100"/>
              <a:gd name="connsiteY4" fmla="*/ 66675 h 1362075"/>
              <a:gd name="connsiteX5" fmla="*/ 1905000 w 3467100"/>
              <a:gd name="connsiteY5" fmla="*/ 19050 h 1362075"/>
              <a:gd name="connsiteX6" fmla="*/ 3467100 w 3467100"/>
              <a:gd name="connsiteY6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7100" h="1362075">
                <a:moveTo>
                  <a:pt x="0" y="1362075"/>
                </a:moveTo>
                <a:cubicBezTo>
                  <a:pt x="98425" y="1168400"/>
                  <a:pt x="196850" y="974725"/>
                  <a:pt x="295275" y="819150"/>
                </a:cubicBezTo>
                <a:cubicBezTo>
                  <a:pt x="393700" y="663575"/>
                  <a:pt x="487363" y="534987"/>
                  <a:pt x="590550" y="428625"/>
                </a:cubicBezTo>
                <a:cubicBezTo>
                  <a:pt x="693737" y="322263"/>
                  <a:pt x="787400" y="241300"/>
                  <a:pt x="914400" y="180975"/>
                </a:cubicBezTo>
                <a:cubicBezTo>
                  <a:pt x="1041400" y="120650"/>
                  <a:pt x="1187450" y="93663"/>
                  <a:pt x="1352550" y="66675"/>
                </a:cubicBezTo>
                <a:cubicBezTo>
                  <a:pt x="1517650" y="39687"/>
                  <a:pt x="1552575" y="30162"/>
                  <a:pt x="1905000" y="19050"/>
                </a:cubicBezTo>
                <a:cubicBezTo>
                  <a:pt x="2257425" y="7938"/>
                  <a:pt x="2862262" y="3969"/>
                  <a:pt x="34671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F9CE94D-FFDB-4FF4-BDB0-1DE4131243D1}"/>
              </a:ext>
            </a:extLst>
          </p:cNvPr>
          <p:cNvSpPr/>
          <p:nvPr/>
        </p:nvSpPr>
        <p:spPr>
          <a:xfrm>
            <a:off x="4020233" y="2891124"/>
            <a:ext cx="3333750" cy="2409825"/>
          </a:xfrm>
          <a:custGeom>
            <a:avLst/>
            <a:gdLst>
              <a:gd name="connsiteX0" fmla="*/ 0 w 3333750"/>
              <a:gd name="connsiteY0" fmla="*/ 2409825 h 2409825"/>
              <a:gd name="connsiteX1" fmla="*/ 209550 w 3333750"/>
              <a:gd name="connsiteY1" fmla="*/ 1981200 h 2409825"/>
              <a:gd name="connsiteX2" fmla="*/ 523875 w 3333750"/>
              <a:gd name="connsiteY2" fmla="*/ 1543050 h 2409825"/>
              <a:gd name="connsiteX3" fmla="*/ 857250 w 3333750"/>
              <a:gd name="connsiteY3" fmla="*/ 1238250 h 2409825"/>
              <a:gd name="connsiteX4" fmla="*/ 1304925 w 3333750"/>
              <a:gd name="connsiteY4" fmla="*/ 942975 h 2409825"/>
              <a:gd name="connsiteX5" fmla="*/ 1962150 w 3333750"/>
              <a:gd name="connsiteY5" fmla="*/ 619125 h 2409825"/>
              <a:gd name="connsiteX6" fmla="*/ 3333750 w 3333750"/>
              <a:gd name="connsiteY6" fmla="*/ 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750" h="2409825">
                <a:moveTo>
                  <a:pt x="0" y="2409825"/>
                </a:moveTo>
                <a:cubicBezTo>
                  <a:pt x="61118" y="2267744"/>
                  <a:pt x="122237" y="2125663"/>
                  <a:pt x="209550" y="1981200"/>
                </a:cubicBezTo>
                <a:cubicBezTo>
                  <a:pt x="296863" y="1836737"/>
                  <a:pt x="415925" y="1666875"/>
                  <a:pt x="523875" y="1543050"/>
                </a:cubicBezTo>
                <a:cubicBezTo>
                  <a:pt x="631825" y="1419225"/>
                  <a:pt x="727075" y="1338262"/>
                  <a:pt x="857250" y="1238250"/>
                </a:cubicBezTo>
                <a:cubicBezTo>
                  <a:pt x="987425" y="1138237"/>
                  <a:pt x="1120775" y="1046162"/>
                  <a:pt x="1304925" y="942975"/>
                </a:cubicBezTo>
                <a:cubicBezTo>
                  <a:pt x="1489075" y="839788"/>
                  <a:pt x="1624013" y="776287"/>
                  <a:pt x="1962150" y="619125"/>
                </a:cubicBezTo>
                <a:cubicBezTo>
                  <a:pt x="2300287" y="461963"/>
                  <a:pt x="2817018" y="230981"/>
                  <a:pt x="3333750" y="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A279-3BBA-415A-A9CD-3397BF397F8B}"/>
              </a:ext>
            </a:extLst>
          </p:cNvPr>
          <p:cNvSpPr txBox="1"/>
          <p:nvPr/>
        </p:nvSpPr>
        <p:spPr>
          <a:xfrm>
            <a:off x="7370215" y="2737235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Deep Learning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A0322-F777-4D83-8758-4E0ED0E58130}"/>
              </a:ext>
            </a:extLst>
          </p:cNvPr>
          <p:cNvSpPr txBox="1"/>
          <p:nvPr/>
        </p:nvSpPr>
        <p:spPr>
          <a:xfrm>
            <a:off x="7306735" y="3788259"/>
            <a:ext cx="25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Machine 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75E49F-94E1-48A9-AFAE-06C292F06C28}"/>
              </a:ext>
            </a:extLst>
          </p:cNvPr>
          <p:cNvSpPr txBox="1"/>
          <p:nvPr/>
        </p:nvSpPr>
        <p:spPr>
          <a:xfrm>
            <a:off x="4629286" y="5461089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Amount of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59FF38-EB67-4C09-82B2-E6910E55A4DF}"/>
              </a:ext>
            </a:extLst>
          </p:cNvPr>
          <p:cNvSpPr txBox="1"/>
          <p:nvPr/>
        </p:nvSpPr>
        <p:spPr>
          <a:xfrm>
            <a:off x="3142385" y="2866474"/>
            <a:ext cx="553998" cy="18572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Performance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C8937-B9E4-4BDC-A5B8-C15309182CD3}"/>
              </a:ext>
            </a:extLst>
          </p:cNvPr>
          <p:cNvSpPr txBox="1"/>
          <p:nvPr/>
        </p:nvSpPr>
        <p:spPr>
          <a:xfrm>
            <a:off x="4262018" y="1880235"/>
            <a:ext cx="4631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No need for feature engineering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5180C3-7931-4518-A4DF-530829E566AC}"/>
              </a:ext>
            </a:extLst>
          </p:cNvPr>
          <p:cNvSpPr/>
          <p:nvPr/>
        </p:nvSpPr>
        <p:spPr>
          <a:xfrm>
            <a:off x="4020233" y="6041416"/>
            <a:ext cx="4081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https://arxiv.org/ftp/arxiv/papers/1803/1803.01164.pdf</a:t>
            </a:r>
          </a:p>
        </p:txBody>
      </p:sp>
    </p:spTree>
    <p:extLst>
      <p:ext uri="{BB962C8B-B14F-4D97-AF65-F5344CB8AC3E}">
        <p14:creationId xmlns:p14="http://schemas.microsoft.com/office/powerpoint/2010/main" val="257982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6332-2E45-4671-A728-DF30BE2D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744955"/>
            <a:ext cx="11084560" cy="646331"/>
          </a:xfrm>
        </p:spPr>
        <p:txBody>
          <a:bodyPr/>
          <a:lstStyle/>
          <a:p>
            <a:r>
              <a:rPr lang="en-US" b="1" dirty="0"/>
              <a:t>Congestion/DRC Prediction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7A999143-57FB-44B3-8557-3C4A8A175CD7}"/>
              </a:ext>
            </a:extLst>
          </p:cNvPr>
          <p:cNvSpPr/>
          <p:nvPr/>
        </p:nvSpPr>
        <p:spPr>
          <a:xfrm>
            <a:off x="2573412" y="1681916"/>
            <a:ext cx="2244575" cy="399131"/>
          </a:xfrm>
          <a:prstGeom prst="foldedCorne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RTL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10C318-3844-4BDA-ADC9-4669A4F92CE5}"/>
              </a:ext>
            </a:extLst>
          </p:cNvPr>
          <p:cNvSpPr/>
          <p:nvPr/>
        </p:nvSpPr>
        <p:spPr>
          <a:xfrm>
            <a:off x="2573412" y="2344161"/>
            <a:ext cx="2244575" cy="5225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Synthesis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FCC018D-0F85-4935-AC85-CB768C670D46}"/>
              </a:ext>
            </a:extLst>
          </p:cNvPr>
          <p:cNvSpPr/>
          <p:nvPr/>
        </p:nvSpPr>
        <p:spPr>
          <a:xfrm>
            <a:off x="2579958" y="3085734"/>
            <a:ext cx="2238029" cy="435819"/>
          </a:xfrm>
          <a:prstGeom prst="foldedCorne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Gate level netlist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C211DF-5065-40EE-A467-F5D5AD0627DD}"/>
              </a:ext>
            </a:extLst>
          </p:cNvPr>
          <p:cNvSpPr/>
          <p:nvPr/>
        </p:nvSpPr>
        <p:spPr>
          <a:xfrm>
            <a:off x="2602473" y="3708713"/>
            <a:ext cx="2205989" cy="204166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B25353D2-196F-4395-BF7F-64D0274944D8}"/>
              </a:ext>
            </a:extLst>
          </p:cNvPr>
          <p:cNvSpPr/>
          <p:nvPr/>
        </p:nvSpPr>
        <p:spPr>
          <a:xfrm>
            <a:off x="2602473" y="6109681"/>
            <a:ext cx="2205989" cy="361306"/>
          </a:xfrm>
          <a:prstGeom prst="foldedCorne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Layout netlist</a:t>
            </a:r>
          </a:p>
        </p:txBody>
      </p:sp>
      <p:cxnSp>
        <p:nvCxnSpPr>
          <p:cNvPr id="3082" name="Straight Arrow Connector 3081">
            <a:extLst>
              <a:ext uri="{FF2B5EF4-FFF2-40B4-BE49-F238E27FC236}">
                <a16:creationId xmlns:a16="http://schemas.microsoft.com/office/drawing/2014/main" id="{DCD5C228-8C3D-40AC-8070-C5EC7E43517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695700" y="2866675"/>
            <a:ext cx="3273" cy="21905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34705B8-74DA-4BF0-8B81-7BCDC51689ED}"/>
              </a:ext>
            </a:extLst>
          </p:cNvPr>
          <p:cNvCxnSpPr>
            <a:cxnSpLocks/>
            <a:stCxn id="5" idx="2"/>
            <a:endCxn id="47" idx="0"/>
          </p:cNvCxnSpPr>
          <p:nvPr/>
        </p:nvCxnSpPr>
        <p:spPr>
          <a:xfrm>
            <a:off x="3698973" y="3521553"/>
            <a:ext cx="6494" cy="42575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6" name="Straight Arrow Connector 3085">
            <a:extLst>
              <a:ext uri="{FF2B5EF4-FFF2-40B4-BE49-F238E27FC236}">
                <a16:creationId xmlns:a16="http://schemas.microsoft.com/office/drawing/2014/main" id="{76FB4DF0-0397-4930-B22B-10172816ADF3}"/>
              </a:ext>
            </a:extLst>
          </p:cNvPr>
          <p:cNvCxnSpPr>
            <a:cxnSpLocks/>
            <a:stCxn id="49" idx="2"/>
            <a:endCxn id="7" idx="0"/>
          </p:cNvCxnSpPr>
          <p:nvPr/>
        </p:nvCxnSpPr>
        <p:spPr>
          <a:xfrm>
            <a:off x="3705468" y="5577144"/>
            <a:ext cx="0" cy="53253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E25B9C6-9BF3-471D-9B09-4F42A6C9DE63}"/>
              </a:ext>
            </a:extLst>
          </p:cNvPr>
          <p:cNvSpPr/>
          <p:nvPr/>
        </p:nvSpPr>
        <p:spPr>
          <a:xfrm>
            <a:off x="2922059" y="3947312"/>
            <a:ext cx="1566816" cy="3778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Placement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29190D-B075-4A0B-9060-EB96E9487D37}"/>
              </a:ext>
            </a:extLst>
          </p:cNvPr>
          <p:cNvSpPr/>
          <p:nvPr/>
        </p:nvSpPr>
        <p:spPr>
          <a:xfrm>
            <a:off x="2922060" y="4580686"/>
            <a:ext cx="1566816" cy="42953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Optimization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3A93A81-41E0-4792-AC74-77C08CE5DA38}"/>
              </a:ext>
            </a:extLst>
          </p:cNvPr>
          <p:cNvSpPr/>
          <p:nvPr/>
        </p:nvSpPr>
        <p:spPr>
          <a:xfrm>
            <a:off x="2922060" y="5247131"/>
            <a:ext cx="1566816" cy="33001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Routing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D5F9A42-EC04-45B8-B33D-01B81AB95B4F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3695700" y="2081047"/>
            <a:ext cx="0" cy="2631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3AEA0C-6274-417C-837E-B99B9E4401DC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3705467" y="4325130"/>
            <a:ext cx="1" cy="25555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6B6AC85-07BB-4F8D-8AF4-6CD951794241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3705468" y="5010216"/>
            <a:ext cx="0" cy="23691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5C3F3418-42A3-452B-ACE2-A746861E3422}"/>
              </a:ext>
            </a:extLst>
          </p:cNvPr>
          <p:cNvCxnSpPr>
            <a:cxnSpLocks/>
            <a:stCxn id="6" idx="2"/>
            <a:endCxn id="47" idx="3"/>
          </p:cNvCxnSpPr>
          <p:nvPr/>
        </p:nvCxnSpPr>
        <p:spPr>
          <a:xfrm rot="5400000" flipH="1" flipV="1">
            <a:off x="3290092" y="4551596"/>
            <a:ext cx="1614158" cy="783407"/>
          </a:xfrm>
          <a:prstGeom prst="curvedConnector4">
            <a:avLst>
              <a:gd name="adj1" fmla="val -14162"/>
              <a:gd name="adj2" fmla="val 169975"/>
            </a:avLst>
          </a:prstGeom>
          <a:ln w="254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87BE0E2-41BE-4DCD-9C7C-248E16A3ED83}"/>
              </a:ext>
            </a:extLst>
          </p:cNvPr>
          <p:cNvCxnSpPr>
            <a:cxnSpLocks/>
            <a:stCxn id="6" idx="2"/>
            <a:endCxn id="4" idx="1"/>
          </p:cNvCxnSpPr>
          <p:nvPr/>
        </p:nvCxnSpPr>
        <p:spPr>
          <a:xfrm rot="5400000" flipH="1">
            <a:off x="1566959" y="3611871"/>
            <a:ext cx="3144961" cy="1132056"/>
          </a:xfrm>
          <a:prstGeom prst="curvedConnector4">
            <a:avLst>
              <a:gd name="adj1" fmla="val -7269"/>
              <a:gd name="adj2" fmla="val 120193"/>
            </a:avLst>
          </a:prstGeom>
          <a:ln w="254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A gcell in which a routing blockage occupies 90% of the capacity. If two tracks are used, is the tile congestion 50% or 95%?Â ">
            <a:extLst>
              <a:ext uri="{FF2B5EF4-FFF2-40B4-BE49-F238E27FC236}">
                <a16:creationId xmlns:a16="http://schemas.microsoft.com/office/drawing/2014/main" id="{72339AA1-F7B4-4B04-83CD-FC969B91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14" y="3070846"/>
            <a:ext cx="3480889" cy="203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97041F0-AB7D-4BBB-B9B3-F5B263636516}"/>
              </a:ext>
            </a:extLst>
          </p:cNvPr>
          <p:cNvSpPr txBox="1"/>
          <p:nvPr/>
        </p:nvSpPr>
        <p:spPr>
          <a:xfrm>
            <a:off x="6506649" y="5235512"/>
            <a:ext cx="3922164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Routing Congestion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DRC Violation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11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5BB7-13BD-4FD1-A7EE-DF2139C6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Predicting DRC from Placement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8F4F34-6785-4E18-9BE7-66D3661E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" y="1908363"/>
            <a:ext cx="6482730" cy="4104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Window based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SVM Classifier to identify DRC violation for each window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Collecting input features such as :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Pin density, cell density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Global routing resources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Pin proximity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Cell connectivity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Net spreading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83606-BB62-4DDA-849E-B9F6DC0E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690" y="2336705"/>
            <a:ext cx="4664060" cy="306604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6E975F2-90B6-4AEB-99B2-0B1670510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81049-20CE-4A4D-A05B-EB6DAB410DF2}"/>
              </a:ext>
            </a:extLst>
          </p:cNvPr>
          <p:cNvSpPr txBox="1"/>
          <p:nvPr/>
        </p:nvSpPr>
        <p:spPr>
          <a:xfrm>
            <a:off x="7036450" y="5735540"/>
            <a:ext cx="49295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Routability</a:t>
            </a:r>
            <a:r>
              <a:rPr lang="en-US" sz="1400" i="1" dirty="0">
                <a:solidFill>
                  <a:schemeClr val="bg1"/>
                </a:solidFill>
              </a:rPr>
              <a:t> Optimization for Industrial Designs at </a:t>
            </a:r>
            <a:br>
              <a:rPr lang="en-US" sz="1400" i="1" dirty="0">
                <a:solidFill>
                  <a:schemeClr val="bg1"/>
                </a:solidFill>
              </a:rPr>
            </a:br>
            <a:r>
              <a:rPr lang="en-US" sz="1400" i="1" dirty="0">
                <a:solidFill>
                  <a:schemeClr val="bg1"/>
                </a:solidFill>
              </a:rPr>
              <a:t>Sub-14nm Process Nodes Using Machine Learning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, ISPD’17</a:t>
            </a:r>
          </a:p>
        </p:txBody>
      </p:sp>
    </p:spTree>
    <p:extLst>
      <p:ext uri="{BB962C8B-B14F-4D97-AF65-F5344CB8AC3E}">
        <p14:creationId xmlns:p14="http://schemas.microsoft.com/office/powerpoint/2010/main" val="6035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CC5F-8225-43C6-BA3E-2468FE0B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Predicting DRC from Placement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F888A-B1FC-4911-9299-4729CDC8A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19F86-A3E5-4CFE-9B18-A3F49288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14" y="2468523"/>
            <a:ext cx="3968110" cy="290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347ABA-DF61-4429-8CC0-EE1FB9BC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90" y="2516022"/>
            <a:ext cx="3737986" cy="2809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D091BE-1DAC-44D7-83B8-843C341CBEB7}"/>
              </a:ext>
            </a:extLst>
          </p:cNvPr>
          <p:cNvSpPr txBox="1"/>
          <p:nvPr/>
        </p:nvSpPr>
        <p:spPr>
          <a:xfrm>
            <a:off x="6996689" y="534313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2000" kern="0" dirty="0">
                <a:solidFill>
                  <a:srgbClr val="000000"/>
                </a:solidFill>
                <a:cs typeface="Arial"/>
                <a:sym typeface="Arial"/>
              </a:rPr>
              <a:t>SVM-based 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280AD-BB89-4E35-B36E-64593E711584}"/>
              </a:ext>
            </a:extLst>
          </p:cNvPr>
          <p:cNvSpPr txBox="1"/>
          <p:nvPr/>
        </p:nvSpPr>
        <p:spPr>
          <a:xfrm>
            <a:off x="1363420" y="5400251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2000" kern="0" dirty="0">
                <a:solidFill>
                  <a:srgbClr val="000000"/>
                </a:solidFill>
                <a:cs typeface="Arial"/>
                <a:sym typeface="Arial"/>
              </a:rPr>
              <a:t>GR-abased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4AE32-22EB-40C7-8327-BB3B0AFA5A31}"/>
              </a:ext>
            </a:extLst>
          </p:cNvPr>
          <p:cNvSpPr txBox="1"/>
          <p:nvPr/>
        </p:nvSpPr>
        <p:spPr>
          <a:xfrm>
            <a:off x="1953658" y="6240597"/>
            <a:ext cx="899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Routability</a:t>
            </a:r>
            <a:r>
              <a:rPr lang="en-US" sz="1400" i="1" dirty="0">
                <a:solidFill>
                  <a:schemeClr val="bg1"/>
                </a:solidFill>
              </a:rPr>
              <a:t> Optimization for Industrial Designs at Sub-14nm Process Nodes Using Machine Learning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, ISPD’17</a:t>
            </a:r>
          </a:p>
        </p:txBody>
      </p:sp>
    </p:spTree>
    <p:extLst>
      <p:ext uri="{BB962C8B-B14F-4D97-AF65-F5344CB8AC3E}">
        <p14:creationId xmlns:p14="http://schemas.microsoft.com/office/powerpoint/2010/main" val="82095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841E-F59D-43F7-B0DC-DF13F081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Power Prediction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0EA40-1DB8-4A19-AA41-93A1D22812A8}"/>
              </a:ext>
            </a:extLst>
          </p:cNvPr>
          <p:cNvSpPr/>
          <p:nvPr/>
        </p:nvSpPr>
        <p:spPr>
          <a:xfrm>
            <a:off x="2608923" y="6367500"/>
            <a:ext cx="6974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PRIMAL: Power Inference using Machine Learning (DAC’19)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072D4-6C79-4285-8BF0-A1E6DBE4AEA8}"/>
              </a:ext>
            </a:extLst>
          </p:cNvPr>
          <p:cNvSpPr txBox="1"/>
          <p:nvPr/>
        </p:nvSpPr>
        <p:spPr>
          <a:xfrm>
            <a:off x="1145158" y="3270310"/>
            <a:ext cx="3207930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Fast (1k-10k cycles/s)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Low Accuracy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388497-4543-46E7-A071-050A2FB90AD8}"/>
              </a:ext>
            </a:extLst>
          </p:cNvPr>
          <p:cNvSpPr txBox="1"/>
          <p:nvPr/>
        </p:nvSpPr>
        <p:spPr>
          <a:xfrm>
            <a:off x="7773990" y="2304228"/>
            <a:ext cx="3283271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Slow (10-100 cycles/s)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High Accuracy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E9AB698-5A58-43D5-A9C0-3F6DC345AE82}"/>
              </a:ext>
            </a:extLst>
          </p:cNvPr>
          <p:cNvSpPr/>
          <p:nvPr/>
        </p:nvSpPr>
        <p:spPr>
          <a:xfrm>
            <a:off x="5151122" y="3149705"/>
            <a:ext cx="1846217" cy="80194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7535A3-A858-4EE5-80DD-953D4CE13A54}"/>
              </a:ext>
            </a:extLst>
          </p:cNvPr>
          <p:cNvSpPr txBox="1"/>
          <p:nvPr/>
        </p:nvSpPr>
        <p:spPr>
          <a:xfrm>
            <a:off x="4904116" y="4032029"/>
            <a:ext cx="3432362" cy="10895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Predict gate level power with  RTL or </a:t>
            </a:r>
            <a:r>
              <a:rPr lang="en-US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SystemC</a:t>
            </a: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register traces</a:t>
            </a: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1E66732B-52E7-4436-A87B-087119479761}"/>
              </a:ext>
            </a:extLst>
          </p:cNvPr>
          <p:cNvSpPr/>
          <p:nvPr/>
        </p:nvSpPr>
        <p:spPr>
          <a:xfrm>
            <a:off x="1873911" y="1949077"/>
            <a:ext cx="1914525" cy="968596"/>
          </a:xfrm>
          <a:prstGeom prst="foldedCorner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SystemC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BD2754-F0E3-4554-BA5F-C95163AE95CB}"/>
              </a:ext>
            </a:extLst>
          </p:cNvPr>
          <p:cNvSpPr/>
          <p:nvPr/>
        </p:nvSpPr>
        <p:spPr>
          <a:xfrm>
            <a:off x="1873910" y="4273920"/>
            <a:ext cx="1914525" cy="968596"/>
          </a:xfrm>
          <a:prstGeom prst="foldedCorner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RTL</a:t>
            </a: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DC79B62E-9555-43E8-9840-88CAA61194E2}"/>
              </a:ext>
            </a:extLst>
          </p:cNvPr>
          <p:cNvSpPr/>
          <p:nvPr/>
        </p:nvSpPr>
        <p:spPr>
          <a:xfrm>
            <a:off x="8458362" y="3261535"/>
            <a:ext cx="1914525" cy="968596"/>
          </a:xfrm>
          <a:prstGeom prst="foldedCorner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Gate Level Netlist</a:t>
            </a:r>
          </a:p>
        </p:txBody>
      </p:sp>
    </p:spTree>
    <p:extLst>
      <p:ext uri="{BB962C8B-B14F-4D97-AF65-F5344CB8AC3E}">
        <p14:creationId xmlns:p14="http://schemas.microsoft.com/office/powerpoint/2010/main" val="8625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E74F-E416-43F4-A666-65226992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CNN</a:t>
            </a:r>
          </a:p>
        </p:txBody>
      </p:sp>
      <p:sp>
        <p:nvSpPr>
          <p:cNvPr id="7" name="AutoShape 6" descr="https://cdn-images-1.medium.com/max/1000/1*ZqkLRkMU2ObOQWIHLBg8sw.png">
            <a:extLst>
              <a:ext uri="{FF2B5EF4-FFF2-40B4-BE49-F238E27FC236}">
                <a16:creationId xmlns:a16="http://schemas.microsoft.com/office/drawing/2014/main" id="{AEF3B79F-DB24-4E88-8F13-CA0905CDA9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A3F8D-DE26-4C6B-9EAC-A582D18A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802" y="1467404"/>
            <a:ext cx="5591175" cy="5314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0B8E41-C3F2-4872-AB71-C472F33D3824}"/>
              </a:ext>
            </a:extLst>
          </p:cNvPr>
          <p:cNvSpPr/>
          <p:nvPr/>
        </p:nvSpPr>
        <p:spPr>
          <a:xfrm>
            <a:off x="8807524" y="5465419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https://arxiv.org/pdf/1810.00736.pdf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DA06B3-27C4-459F-A00A-D5405BB0F13C}"/>
              </a:ext>
            </a:extLst>
          </p:cNvPr>
          <p:cNvSpPr txBox="1"/>
          <p:nvPr/>
        </p:nvSpPr>
        <p:spPr>
          <a:xfrm>
            <a:off x="1059072" y="2218018"/>
            <a:ext cx="2079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+mn-lt"/>
              </a:rPr>
              <a:t>ShuffleNet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V2</a:t>
            </a:r>
            <a:br>
              <a:rPr lang="en-US" sz="2400" dirty="0">
                <a:solidFill>
                  <a:schemeClr val="bg1"/>
                </a:solidFill>
                <a:latin typeface="+mn-lt"/>
              </a:rPr>
            </a:b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F5D041-8B5A-4BC6-9CE8-0DE5DBF119F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138487" y="2633517"/>
            <a:ext cx="590365" cy="78483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4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622A-148B-434B-9E66-C330706B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Power Prediction with Fast CNN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D70503-9943-49C4-9856-493FBBBED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424" y="1511715"/>
            <a:ext cx="2848095" cy="25335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215DB3-4949-4BE9-8388-6B4D118F3C02}"/>
              </a:ext>
            </a:extLst>
          </p:cNvPr>
          <p:cNvSpPr/>
          <p:nvPr/>
        </p:nvSpPr>
        <p:spPr>
          <a:xfrm>
            <a:off x="2285341" y="6377624"/>
            <a:ext cx="6974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PRIMAL: Power Inference using Machine Learning (DAC’19)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A6C586C-F9FD-49E9-882D-A5DFC38D4242}"/>
              </a:ext>
            </a:extLst>
          </p:cNvPr>
          <p:cNvSpPr/>
          <p:nvPr/>
        </p:nvSpPr>
        <p:spPr>
          <a:xfrm>
            <a:off x="6901528" y="2335538"/>
            <a:ext cx="1240260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56C02-C416-4380-8A97-EAF3646D8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039" y="1903560"/>
            <a:ext cx="5050645" cy="183162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31218-DA9B-45A6-93A9-875E10F9B6DF}"/>
              </a:ext>
            </a:extLst>
          </p:cNvPr>
          <p:cNvGrpSpPr/>
          <p:nvPr/>
        </p:nvGrpSpPr>
        <p:grpSpPr>
          <a:xfrm>
            <a:off x="4557190" y="4847203"/>
            <a:ext cx="1039761" cy="923332"/>
            <a:chOff x="4026310" y="4681123"/>
            <a:chExt cx="1039761" cy="9233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F6E0AB-A684-4FF1-9B05-5BB19E63BC88}"/>
                </a:ext>
              </a:extLst>
            </p:cNvPr>
            <p:cNvSpPr/>
            <p:nvPr/>
          </p:nvSpPr>
          <p:spPr>
            <a:xfrm>
              <a:off x="4026310" y="4682613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45774E-9EAB-4BF4-9971-A2D9DB054F0D}"/>
                </a:ext>
              </a:extLst>
            </p:cNvPr>
            <p:cNvSpPr/>
            <p:nvPr/>
          </p:nvSpPr>
          <p:spPr>
            <a:xfrm>
              <a:off x="4372897" y="4681124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19EE64-A7CD-4356-A4FF-801B0D01743D}"/>
                </a:ext>
              </a:extLst>
            </p:cNvPr>
            <p:cNvSpPr/>
            <p:nvPr/>
          </p:nvSpPr>
          <p:spPr>
            <a:xfrm>
              <a:off x="4719484" y="4681123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CBCEF7-6203-48E4-917C-701E6FE227AC}"/>
                </a:ext>
              </a:extLst>
            </p:cNvPr>
            <p:cNvSpPr/>
            <p:nvPr/>
          </p:nvSpPr>
          <p:spPr>
            <a:xfrm>
              <a:off x="4026310" y="4990390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87C7C7-99D2-4F6F-9A4F-B55F274021B6}"/>
                </a:ext>
              </a:extLst>
            </p:cNvPr>
            <p:cNvSpPr/>
            <p:nvPr/>
          </p:nvSpPr>
          <p:spPr>
            <a:xfrm>
              <a:off x="4372897" y="4988901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37A1DE-DB62-46DB-876B-5950219B11BB}"/>
                </a:ext>
              </a:extLst>
            </p:cNvPr>
            <p:cNvSpPr/>
            <p:nvPr/>
          </p:nvSpPr>
          <p:spPr>
            <a:xfrm>
              <a:off x="4719484" y="4988900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F22864-CA6E-458A-973D-7A40AD200236}"/>
                </a:ext>
              </a:extLst>
            </p:cNvPr>
            <p:cNvSpPr/>
            <p:nvPr/>
          </p:nvSpPr>
          <p:spPr>
            <a:xfrm>
              <a:off x="4026310" y="5296678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2C508A-7618-41A3-B373-C334FBCBAE71}"/>
                </a:ext>
              </a:extLst>
            </p:cNvPr>
            <p:cNvSpPr/>
            <p:nvPr/>
          </p:nvSpPr>
          <p:spPr>
            <a:xfrm>
              <a:off x="4372897" y="5295189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3D35CF-A22A-49F7-A6D3-AA19487C62A8}"/>
                </a:ext>
              </a:extLst>
            </p:cNvPr>
            <p:cNvSpPr/>
            <p:nvPr/>
          </p:nvSpPr>
          <p:spPr>
            <a:xfrm>
              <a:off x="4719484" y="5295188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14719E9-A0EB-4188-B5B3-89CD1DCD4B3E}"/>
              </a:ext>
            </a:extLst>
          </p:cNvPr>
          <p:cNvGrpSpPr/>
          <p:nvPr/>
        </p:nvGrpSpPr>
        <p:grpSpPr>
          <a:xfrm>
            <a:off x="2019507" y="4836646"/>
            <a:ext cx="1039761" cy="923332"/>
            <a:chOff x="2129419" y="4613000"/>
            <a:chExt cx="1039761" cy="9233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1526685-5190-4C9D-8F93-E6ACDEDD48EE}"/>
                </a:ext>
              </a:extLst>
            </p:cNvPr>
            <p:cNvSpPr/>
            <p:nvPr/>
          </p:nvSpPr>
          <p:spPr>
            <a:xfrm>
              <a:off x="2129419" y="4614490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5785BD-4B8E-472C-951A-6A4C6EF59B2E}"/>
                </a:ext>
              </a:extLst>
            </p:cNvPr>
            <p:cNvSpPr/>
            <p:nvPr/>
          </p:nvSpPr>
          <p:spPr>
            <a:xfrm>
              <a:off x="2476006" y="4613001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B3128D-9CE7-4808-AFE4-D684AAAB8578}"/>
                </a:ext>
              </a:extLst>
            </p:cNvPr>
            <p:cNvSpPr/>
            <p:nvPr/>
          </p:nvSpPr>
          <p:spPr>
            <a:xfrm>
              <a:off x="2822593" y="4613000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320D2B-274A-4544-95AC-C88E94EEC36D}"/>
                </a:ext>
              </a:extLst>
            </p:cNvPr>
            <p:cNvSpPr/>
            <p:nvPr/>
          </p:nvSpPr>
          <p:spPr>
            <a:xfrm>
              <a:off x="2129419" y="4922267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1006F27-146A-4696-ADA0-5D334C22327C}"/>
                </a:ext>
              </a:extLst>
            </p:cNvPr>
            <p:cNvSpPr/>
            <p:nvPr/>
          </p:nvSpPr>
          <p:spPr>
            <a:xfrm>
              <a:off x="2476006" y="4920778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E5388C-1EA7-42C8-A215-4CEFAFD3A253}"/>
                </a:ext>
              </a:extLst>
            </p:cNvPr>
            <p:cNvSpPr/>
            <p:nvPr/>
          </p:nvSpPr>
          <p:spPr>
            <a:xfrm>
              <a:off x="2822593" y="4920777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61AED8-7B9B-4494-8EBC-D070D46522FE}"/>
                </a:ext>
              </a:extLst>
            </p:cNvPr>
            <p:cNvSpPr/>
            <p:nvPr/>
          </p:nvSpPr>
          <p:spPr>
            <a:xfrm>
              <a:off x="2129419" y="5228555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59D1F6-F6EC-4F06-8B0B-58E5A3AF0944}"/>
                </a:ext>
              </a:extLst>
            </p:cNvPr>
            <p:cNvSpPr/>
            <p:nvPr/>
          </p:nvSpPr>
          <p:spPr>
            <a:xfrm>
              <a:off x="2476006" y="5227066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FADB1CF-994F-43E3-AEB9-F0E1974CADDC}"/>
                </a:ext>
              </a:extLst>
            </p:cNvPr>
            <p:cNvSpPr/>
            <p:nvPr/>
          </p:nvSpPr>
          <p:spPr>
            <a:xfrm>
              <a:off x="2822593" y="5227065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33A694-763C-4C82-A8DB-44EEDA801AC7}"/>
              </a:ext>
            </a:extLst>
          </p:cNvPr>
          <p:cNvSpPr txBox="1"/>
          <p:nvPr/>
        </p:nvSpPr>
        <p:spPr>
          <a:xfrm>
            <a:off x="1260736" y="4390370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</a:rPr>
              <a:t>Reg-to-Pixel Mapping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48EF5A-2AB7-4C07-9C5B-D94FAA348FA7}"/>
              </a:ext>
            </a:extLst>
          </p:cNvPr>
          <p:cNvGrpSpPr/>
          <p:nvPr/>
        </p:nvGrpSpPr>
        <p:grpSpPr>
          <a:xfrm>
            <a:off x="4764836" y="5014148"/>
            <a:ext cx="1039761" cy="923332"/>
            <a:chOff x="4026310" y="4681123"/>
            <a:chExt cx="1039761" cy="92333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4BB472-1399-476E-8D3B-F0C2B9B7E120}"/>
                </a:ext>
              </a:extLst>
            </p:cNvPr>
            <p:cNvSpPr/>
            <p:nvPr/>
          </p:nvSpPr>
          <p:spPr>
            <a:xfrm>
              <a:off x="4026310" y="4682613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A2F2354-5A80-4414-ABEA-A2193A963E5D}"/>
                </a:ext>
              </a:extLst>
            </p:cNvPr>
            <p:cNvSpPr/>
            <p:nvPr/>
          </p:nvSpPr>
          <p:spPr>
            <a:xfrm>
              <a:off x="4372897" y="4681124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A6386E-0013-44BF-AC41-85E5D981A557}"/>
                </a:ext>
              </a:extLst>
            </p:cNvPr>
            <p:cNvSpPr/>
            <p:nvPr/>
          </p:nvSpPr>
          <p:spPr>
            <a:xfrm>
              <a:off x="4719484" y="4681123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AB11B8-2316-4EAA-81C4-D7AD286932FC}"/>
                </a:ext>
              </a:extLst>
            </p:cNvPr>
            <p:cNvSpPr/>
            <p:nvPr/>
          </p:nvSpPr>
          <p:spPr>
            <a:xfrm>
              <a:off x="4026310" y="4990390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BE6378B-AE72-4262-8C5B-3C737B7051F0}"/>
                </a:ext>
              </a:extLst>
            </p:cNvPr>
            <p:cNvSpPr/>
            <p:nvPr/>
          </p:nvSpPr>
          <p:spPr>
            <a:xfrm>
              <a:off x="4372897" y="4988901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150E23-12C4-4FF9-A376-6D9149736530}"/>
                </a:ext>
              </a:extLst>
            </p:cNvPr>
            <p:cNvSpPr/>
            <p:nvPr/>
          </p:nvSpPr>
          <p:spPr>
            <a:xfrm>
              <a:off x="4719484" y="4988900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134EF2-97FA-4D08-8358-2F184A409962}"/>
                </a:ext>
              </a:extLst>
            </p:cNvPr>
            <p:cNvSpPr/>
            <p:nvPr/>
          </p:nvSpPr>
          <p:spPr>
            <a:xfrm>
              <a:off x="4026310" y="5296678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1FAE8D-9375-4E80-8749-1B4BB4020655}"/>
                </a:ext>
              </a:extLst>
            </p:cNvPr>
            <p:cNvSpPr/>
            <p:nvPr/>
          </p:nvSpPr>
          <p:spPr>
            <a:xfrm>
              <a:off x="4372897" y="5295189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253C41A-033D-4C4E-AEB0-33C5C7CB681B}"/>
                </a:ext>
              </a:extLst>
            </p:cNvPr>
            <p:cNvSpPr/>
            <p:nvPr/>
          </p:nvSpPr>
          <p:spPr>
            <a:xfrm>
              <a:off x="4719484" y="5295188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59F374-5389-44CD-AA7E-CF2874CF7B43}"/>
              </a:ext>
            </a:extLst>
          </p:cNvPr>
          <p:cNvGrpSpPr/>
          <p:nvPr/>
        </p:nvGrpSpPr>
        <p:grpSpPr>
          <a:xfrm>
            <a:off x="4961600" y="5185572"/>
            <a:ext cx="1039761" cy="923332"/>
            <a:chOff x="4026310" y="4681123"/>
            <a:chExt cx="1039761" cy="923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CF702D8-1487-46AA-869E-27E94EB3F237}"/>
                </a:ext>
              </a:extLst>
            </p:cNvPr>
            <p:cNvSpPr/>
            <p:nvPr/>
          </p:nvSpPr>
          <p:spPr>
            <a:xfrm>
              <a:off x="4026310" y="4682613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224DFE-E3A1-4046-AB41-61B7DA8A448C}"/>
                </a:ext>
              </a:extLst>
            </p:cNvPr>
            <p:cNvSpPr/>
            <p:nvPr/>
          </p:nvSpPr>
          <p:spPr>
            <a:xfrm>
              <a:off x="4372897" y="4681124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B6FACE-6643-433D-A756-0FF68B3EEC08}"/>
                </a:ext>
              </a:extLst>
            </p:cNvPr>
            <p:cNvSpPr/>
            <p:nvPr/>
          </p:nvSpPr>
          <p:spPr>
            <a:xfrm>
              <a:off x="4719484" y="4681123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AF7173-1CB7-47EE-A811-40611F53880A}"/>
                </a:ext>
              </a:extLst>
            </p:cNvPr>
            <p:cNvSpPr/>
            <p:nvPr/>
          </p:nvSpPr>
          <p:spPr>
            <a:xfrm>
              <a:off x="4026310" y="4990390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DC7666E-DCE2-4FDC-A481-D1B575E62139}"/>
                </a:ext>
              </a:extLst>
            </p:cNvPr>
            <p:cNvSpPr/>
            <p:nvPr/>
          </p:nvSpPr>
          <p:spPr>
            <a:xfrm>
              <a:off x="4372897" y="4988901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15BADA-3E17-4C52-BFA7-8E8893A0DCE3}"/>
                </a:ext>
              </a:extLst>
            </p:cNvPr>
            <p:cNvSpPr/>
            <p:nvPr/>
          </p:nvSpPr>
          <p:spPr>
            <a:xfrm>
              <a:off x="4719484" y="4988900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6EB221-3C9D-4DBA-B5AE-50E6CA2DBE00}"/>
                </a:ext>
              </a:extLst>
            </p:cNvPr>
            <p:cNvSpPr/>
            <p:nvPr/>
          </p:nvSpPr>
          <p:spPr>
            <a:xfrm>
              <a:off x="4026310" y="5296678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A4CFC5-E76C-4212-A903-E52BCC44F558}"/>
                </a:ext>
              </a:extLst>
            </p:cNvPr>
            <p:cNvSpPr/>
            <p:nvPr/>
          </p:nvSpPr>
          <p:spPr>
            <a:xfrm>
              <a:off x="4372897" y="5295189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F5EF2F9-75DE-4378-B745-A7786F8E5197}"/>
                </a:ext>
              </a:extLst>
            </p:cNvPr>
            <p:cNvSpPr/>
            <p:nvPr/>
          </p:nvSpPr>
          <p:spPr>
            <a:xfrm>
              <a:off x="4719484" y="5295188"/>
              <a:ext cx="3465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4C65F96-227C-4A27-967F-7A8E9A32FF57}"/>
              </a:ext>
            </a:extLst>
          </p:cNvPr>
          <p:cNvSpPr txBox="1"/>
          <p:nvPr/>
        </p:nvSpPr>
        <p:spPr>
          <a:xfrm>
            <a:off x="4622427" y="3865837"/>
            <a:ext cx="22333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</a:rPr>
              <a:t>C0: non-switching</a:t>
            </a:r>
            <a:b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</a:rPr>
            </a:br>
            <a: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</a:rPr>
              <a:t>C1: 0</a:t>
            </a:r>
            <a: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1</a:t>
            </a:r>
          </a:p>
          <a:p>
            <a: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C2: 10</a:t>
            </a:r>
            <a:endParaRPr lang="en-US" sz="20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C680E6B-C8ED-4202-B3D1-00D8C0974D65}"/>
              </a:ext>
            </a:extLst>
          </p:cNvPr>
          <p:cNvSpPr/>
          <p:nvPr/>
        </p:nvSpPr>
        <p:spPr>
          <a:xfrm>
            <a:off x="3427923" y="5077850"/>
            <a:ext cx="818789" cy="322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EB7150E-129C-4654-9FC9-A26C5B6B7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52282" y="3744371"/>
            <a:ext cx="1414426" cy="331166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854B5DA-A588-409A-8F20-D1D0DFB86A3D}"/>
              </a:ext>
            </a:extLst>
          </p:cNvPr>
          <p:cNvSpPr txBox="1"/>
          <p:nvPr/>
        </p:nvSpPr>
        <p:spPr>
          <a:xfrm>
            <a:off x="8622024" y="6148298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Trebuchet MS" panose="020B0603020202020204" pitchFamily="34" charset="0"/>
              </a:rPr>
              <a:t>ShuffleNet</a:t>
            </a:r>
            <a: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</a:rPr>
              <a:t> V2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DDBB2C23-9E86-4A24-86C4-055ABC8E4362}"/>
              </a:ext>
            </a:extLst>
          </p:cNvPr>
          <p:cNvSpPr/>
          <p:nvPr/>
        </p:nvSpPr>
        <p:spPr>
          <a:xfrm>
            <a:off x="6483730" y="5077642"/>
            <a:ext cx="818789" cy="322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B8F0EAD-4915-4C98-85DE-3E47BD9E761D}"/>
              </a:ext>
            </a:extLst>
          </p:cNvPr>
          <p:cNvSpPr/>
          <p:nvPr/>
        </p:nvSpPr>
        <p:spPr>
          <a:xfrm rot="16200000">
            <a:off x="9616259" y="4517149"/>
            <a:ext cx="818789" cy="322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CEE4A0-C9D2-4460-B8EB-45D1D0362F6C}"/>
              </a:ext>
            </a:extLst>
          </p:cNvPr>
          <p:cNvSpPr txBox="1"/>
          <p:nvPr/>
        </p:nvSpPr>
        <p:spPr>
          <a:xfrm>
            <a:off x="6330317" y="1989333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</a:rPr>
              <a:t>Fast &amp; Accurate 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C45765-F2AD-4249-BC76-60FCA92631A9}"/>
              </a:ext>
            </a:extLst>
          </p:cNvPr>
          <p:cNvSpPr/>
          <p:nvPr/>
        </p:nvSpPr>
        <p:spPr>
          <a:xfrm>
            <a:off x="10370008" y="4151906"/>
            <a:ext cx="1821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</a:rPr>
              <a:t>1K – 50K </a:t>
            </a:r>
            <a:b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</a:rPr>
            </a:br>
            <a:r>
              <a:rPr lang="en-US" sz="2000" dirty="0">
                <a:solidFill>
                  <a:schemeClr val="bg2"/>
                </a:solidFill>
                <a:latin typeface="Trebuchet MS" panose="020B0603020202020204" pitchFamily="34" charset="0"/>
              </a:rPr>
              <a:t>inferences/s</a:t>
            </a:r>
          </a:p>
        </p:txBody>
      </p:sp>
    </p:spTree>
    <p:extLst>
      <p:ext uri="{BB962C8B-B14F-4D97-AF65-F5344CB8AC3E}">
        <p14:creationId xmlns:p14="http://schemas.microsoft.com/office/powerpoint/2010/main" val="356905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1" grpId="0"/>
      <p:bldP spid="62" grpId="0" animBg="1"/>
      <p:bldP spid="64" grpId="0"/>
      <p:bldP spid="65" grpId="0" animBg="1"/>
      <p:bldP spid="66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85CF-086E-453C-A7CB-0441AB52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Power Prediction with Fast 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3EDFC-9204-4E9D-924C-692C8263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62" y="2298560"/>
            <a:ext cx="10650859" cy="2155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64FE30-00E1-4009-BD75-2E11D41FF9A7}"/>
              </a:ext>
            </a:extLst>
          </p:cNvPr>
          <p:cNvSpPr txBox="1"/>
          <p:nvPr/>
        </p:nvSpPr>
        <p:spPr>
          <a:xfrm>
            <a:off x="245809" y="4454182"/>
            <a:ext cx="1121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rebuchet MS" panose="020B0603020202020204" pitchFamily="34" charset="0"/>
              </a:rPr>
              <a:t>Register 	         160	384	    405	      438	          381 	372	5651	   23531</a:t>
            </a:r>
          </a:p>
          <a:p>
            <a:r>
              <a:rPr lang="en-US" sz="1800" dirty="0">
                <a:latin typeface="Trebuchet MS" panose="020B0603020202020204" pitchFamily="34" charset="0"/>
              </a:rPr>
              <a:t>&amp; I/</a:t>
            </a:r>
            <a:r>
              <a:rPr lang="en-US" sz="1800" dirty="0" err="1">
                <a:latin typeface="Trebuchet MS" panose="020B0603020202020204" pitchFamily="34" charset="0"/>
              </a:rPr>
              <a:t>Os</a:t>
            </a:r>
            <a:endParaRPr lang="en-US" sz="1800" dirty="0"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32985-D0F5-4D74-A54D-5EEC4F772E36}"/>
              </a:ext>
            </a:extLst>
          </p:cNvPr>
          <p:cNvSpPr txBox="1"/>
          <p:nvPr/>
        </p:nvSpPr>
        <p:spPr>
          <a:xfrm>
            <a:off x="3143108" y="1354632"/>
            <a:ext cx="590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DL has better accuracy than ML for large design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8B1E0-75DA-4AD6-BF30-A877F950EF35}"/>
              </a:ext>
            </a:extLst>
          </p:cNvPr>
          <p:cNvSpPr/>
          <p:nvPr/>
        </p:nvSpPr>
        <p:spPr>
          <a:xfrm>
            <a:off x="2686041" y="6195977"/>
            <a:ext cx="6974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PRIMAL: Power Inference using Machine Learning, DAC’19</a:t>
            </a:r>
          </a:p>
        </p:txBody>
      </p:sp>
    </p:spTree>
    <p:extLst>
      <p:ext uri="{BB962C8B-B14F-4D97-AF65-F5344CB8AC3E}">
        <p14:creationId xmlns:p14="http://schemas.microsoft.com/office/powerpoint/2010/main" val="56529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EC6E-2F8F-4948-B4FF-D3B30543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DRC Hotspot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CE8AC8-00DF-4881-90D5-27855D0C7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720" y="6174648"/>
            <a:ext cx="11084560" cy="583848"/>
          </a:xfrm>
        </p:spPr>
        <p:txBody>
          <a:bodyPr/>
          <a:lstStyle/>
          <a:p>
            <a:r>
              <a:rPr lang="en-US" sz="1400" i="1" dirty="0">
                <a:solidFill>
                  <a:schemeClr val="bg1"/>
                </a:solidFill>
              </a:rPr>
              <a:t>ROUTENET: </a:t>
            </a:r>
            <a:r>
              <a:rPr lang="en-US" sz="1400" i="1" dirty="0" err="1">
                <a:solidFill>
                  <a:schemeClr val="bg1"/>
                </a:solidFill>
              </a:rPr>
              <a:t>Routability</a:t>
            </a:r>
            <a:r>
              <a:rPr lang="en-US" sz="1400" i="1" dirty="0">
                <a:solidFill>
                  <a:schemeClr val="bg1"/>
                </a:solidFill>
              </a:rPr>
              <a:t> Prediction for Mixed-Size Designs Using Convolutional Neural Network, ICCAD’18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25758-F481-4F29-9F93-A45D5609EE51}"/>
              </a:ext>
            </a:extLst>
          </p:cNvPr>
          <p:cNvSpPr txBox="1"/>
          <p:nvPr/>
        </p:nvSpPr>
        <p:spPr>
          <a:xfrm>
            <a:off x="1148052" y="5161131"/>
            <a:ext cx="7158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rPr>
              <a:t>Input tensor constructed by stacking 2D features: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rPr>
              <a:t>(1) Pin density, (2) macro (3) long-range RUDY, (4) RUDY pins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D7CF98-1EA8-4ABD-A3B7-0FA161273F21}"/>
              </a:ext>
            </a:extLst>
          </p:cNvPr>
          <p:cNvSpPr/>
          <p:nvPr/>
        </p:nvSpPr>
        <p:spPr>
          <a:xfrm>
            <a:off x="9370847" y="2631391"/>
            <a:ext cx="1732936" cy="1437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13054-AE66-4FCD-9912-72B02F988415}"/>
              </a:ext>
            </a:extLst>
          </p:cNvPr>
          <p:cNvSpPr txBox="1"/>
          <p:nvPr/>
        </p:nvSpPr>
        <p:spPr>
          <a:xfrm>
            <a:off x="9355503" y="2938474"/>
            <a:ext cx="1763624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Trebuchet MS" panose="020B0603020202020204" pitchFamily="34" charset="0"/>
              </a:rPr>
              <a:t>DRC Hotspot Map</a:t>
            </a:r>
            <a:br>
              <a:rPr lang="en-US" sz="1600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Trebuchet MS" panose="020B0603020202020204" pitchFamily="34" charset="0"/>
              </a:rPr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4930C6-28EC-4AD9-AECC-42BADC90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61" y="1966366"/>
            <a:ext cx="2648644" cy="2403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E2475C-D70B-4AB3-8580-AAEBB5A46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977" y="4368677"/>
            <a:ext cx="1561175" cy="508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61877E-AB12-4BA0-B0CE-FE5A3FE0E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97" y="1982172"/>
            <a:ext cx="3388238" cy="305767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89D1A5-3752-43AB-B0ED-7A80729028B5}"/>
              </a:ext>
            </a:extLst>
          </p:cNvPr>
          <p:cNvSpPr/>
          <p:nvPr/>
        </p:nvSpPr>
        <p:spPr>
          <a:xfrm>
            <a:off x="4672788" y="3106810"/>
            <a:ext cx="589935" cy="43105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B2D6E9E-7F28-4379-84EE-B9E5275CD602}"/>
              </a:ext>
            </a:extLst>
          </p:cNvPr>
          <p:cNvSpPr/>
          <p:nvPr/>
        </p:nvSpPr>
        <p:spPr>
          <a:xfrm>
            <a:off x="8283187" y="3106810"/>
            <a:ext cx="589935" cy="43105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292507-58B1-4380-82C4-614CF4FE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744955"/>
            <a:ext cx="11084560" cy="646331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84CC2-715E-4A9B-AFCC-439965085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design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Applications of ML for design automation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Prediction: various ML models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Generation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B86C5-C00B-40F2-8A6C-9B86A7F1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00/1*LtSSJ9QP0Y9qWG9nz9sb2w.png">
            <a:extLst>
              <a:ext uri="{FF2B5EF4-FFF2-40B4-BE49-F238E27FC236}">
                <a16:creationId xmlns:a16="http://schemas.microsoft.com/office/drawing/2014/main" id="{2A712959-FD4E-4BE4-9FC7-31CFECA3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5" y="2549709"/>
            <a:ext cx="7620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0*NBKHZlXvqOg3R6_z.gif">
            <a:extLst>
              <a:ext uri="{FF2B5EF4-FFF2-40B4-BE49-F238E27FC236}">
                <a16:creationId xmlns:a16="http://schemas.microsoft.com/office/drawing/2014/main" id="{27E4DFE0-4E2E-4D13-8B2A-73F0D6CFF6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21" y="1750164"/>
            <a:ext cx="32766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4EB27-824B-4D74-918E-326BC69CFE5B}"/>
              </a:ext>
            </a:extLst>
          </p:cNvPr>
          <p:cNvSpPr txBox="1"/>
          <p:nvPr/>
        </p:nvSpPr>
        <p:spPr>
          <a:xfrm>
            <a:off x="8282744" y="5267158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Upsampling</a:t>
            </a:r>
            <a:r>
              <a:rPr lang="en-US" sz="1800" dirty="0">
                <a:solidFill>
                  <a:schemeClr val="bg1"/>
                </a:solidFill>
                <a:latin typeface="Trebuchet MS" panose="020B0603020202020204" pitchFamily="34" charset="0"/>
              </a:rPr>
              <a:t>/Transposed Convolution</a:t>
            </a:r>
          </a:p>
          <a:p>
            <a:r>
              <a:rPr lang="en-US" sz="1800" dirty="0">
                <a:solidFill>
                  <a:schemeClr val="bg1"/>
                </a:solidFill>
                <a:latin typeface="Trebuchet MS" panose="020B0603020202020204" pitchFamily="34" charset="0"/>
              </a:rPr>
              <a:t>(Blue input, green output)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A3E01-5193-4479-9A8D-BB741D3BC2A9}"/>
              </a:ext>
            </a:extLst>
          </p:cNvPr>
          <p:cNvSpPr/>
          <p:nvPr/>
        </p:nvSpPr>
        <p:spPr>
          <a:xfrm>
            <a:off x="2011127" y="6037661"/>
            <a:ext cx="5606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Trebuchet MS" panose="020B0603020202020204" pitchFamily="34" charset="0"/>
              </a:rPr>
              <a:t>Fully Convolutional Networks for Semantic Segmentation, CVPR’15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2B60217-7007-4407-8F40-A0051816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Fully Convolutional Network (FCN)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4F76F72-01BF-4722-AA0E-A69764C9D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83021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5578-A5C9-46A7-86BD-5F9EDAA5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>
                <a:latin typeface="+mn-lt"/>
              </a:rPr>
              <a:t>ROUTENET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Model</a:t>
            </a:r>
            <a:endParaRPr lang="en-US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86696-A6F0-437A-A492-AF69BE1D6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b="3825"/>
          <a:stretch/>
        </p:blipFill>
        <p:spPr>
          <a:xfrm>
            <a:off x="1783458" y="4861964"/>
            <a:ext cx="5334647" cy="1211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349B2-5256-45DC-AEE9-8FAE207BF69C}"/>
              </a:ext>
            </a:extLst>
          </p:cNvPr>
          <p:cNvSpPr txBox="1"/>
          <p:nvPr/>
        </p:nvSpPr>
        <p:spPr>
          <a:xfrm>
            <a:off x="8613708" y="5326338"/>
            <a:ext cx="2862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rPr>
              <a:t>Pixel-wise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rPr>
              <a:t>loss</a:t>
            </a:r>
            <a:r>
              <a:rPr lang="zh-CN" altLang="en-US" sz="2000" kern="1200" dirty="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en-US" altLang="zh-CN" sz="2000" kern="1200" dirty="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rPr>
              <a:t>function</a:t>
            </a:r>
            <a:endParaRPr lang="en-US" sz="2000" kern="1200" dirty="0">
              <a:solidFill>
                <a:schemeClr val="bg1"/>
              </a:solidFill>
              <a:latin typeface="+mn-lt"/>
              <a:ea typeface="MS PGothic" pitchFamily="34" charset="-128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24A7F7-DA73-418C-9550-7C25B07D3005}"/>
              </a:ext>
            </a:extLst>
          </p:cNvPr>
          <p:cNvCxnSpPr/>
          <p:nvPr/>
        </p:nvCxnSpPr>
        <p:spPr>
          <a:xfrm flipH="1">
            <a:off x="7529661" y="5557169"/>
            <a:ext cx="10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4E6E45A-85B5-4E55-A64B-653CA8D61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" y="1573702"/>
            <a:ext cx="10408039" cy="3129764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B8607D5-4FA2-474F-92BF-E64A097AA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579" y="6292258"/>
            <a:ext cx="11084560" cy="583848"/>
          </a:xfrm>
        </p:spPr>
        <p:txBody>
          <a:bodyPr/>
          <a:lstStyle/>
          <a:p>
            <a:r>
              <a:rPr lang="en-US" sz="1400" i="1" dirty="0">
                <a:solidFill>
                  <a:schemeClr val="bg1"/>
                </a:solidFill>
              </a:rPr>
              <a:t>ROUTENET: </a:t>
            </a:r>
            <a:r>
              <a:rPr lang="en-US" sz="1400" i="1" dirty="0" err="1">
                <a:solidFill>
                  <a:schemeClr val="bg1"/>
                </a:solidFill>
              </a:rPr>
              <a:t>Routability</a:t>
            </a:r>
            <a:r>
              <a:rPr lang="en-US" sz="1400" i="1" dirty="0">
                <a:solidFill>
                  <a:schemeClr val="bg1"/>
                </a:solidFill>
              </a:rPr>
              <a:t> Prediction for Mixed-Size Designs Using Convolutional Neural Network, ICCAD’18</a:t>
            </a:r>
          </a:p>
        </p:txBody>
      </p:sp>
    </p:spTree>
    <p:extLst>
      <p:ext uri="{BB962C8B-B14F-4D97-AF65-F5344CB8AC3E}">
        <p14:creationId xmlns:p14="http://schemas.microsoft.com/office/powerpoint/2010/main" val="41776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9308-1F6F-4EED-91F9-39A69BE4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DRC Hotspot Detection </a:t>
            </a:r>
            <a:r>
              <a:rPr lang="en-US" altLang="zh-CN" b="1" dirty="0"/>
              <a:t>Evaluation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DF50A1-FCD0-4725-B0D9-64798E11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579" y="6292258"/>
            <a:ext cx="11084560" cy="583848"/>
          </a:xfrm>
        </p:spPr>
        <p:txBody>
          <a:bodyPr/>
          <a:lstStyle/>
          <a:p>
            <a:r>
              <a:rPr lang="en-US" sz="1400" i="1" dirty="0">
                <a:solidFill>
                  <a:schemeClr val="bg1"/>
                </a:solidFill>
              </a:rPr>
              <a:t>ROUTENET: </a:t>
            </a:r>
            <a:r>
              <a:rPr lang="en-US" sz="1400" i="1" dirty="0" err="1">
                <a:solidFill>
                  <a:schemeClr val="bg1"/>
                </a:solidFill>
              </a:rPr>
              <a:t>Routability</a:t>
            </a:r>
            <a:r>
              <a:rPr lang="en-US" sz="1400" i="1" dirty="0">
                <a:solidFill>
                  <a:schemeClr val="bg1"/>
                </a:solidFill>
              </a:rPr>
              <a:t> Prediction for Mixed-Size Designs Using Convolutional Neural Network, ICCAD’18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807EC-8622-496D-AE47-F06E0725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75953"/>
            <a:ext cx="11887200" cy="406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D6159-D950-4F1D-90A0-C048020D8690}"/>
              </a:ext>
            </a:extLst>
          </p:cNvPr>
          <p:cNvSpPr txBox="1"/>
          <p:nvPr/>
        </p:nvSpPr>
        <p:spPr>
          <a:xfrm>
            <a:off x="9223587" y="5492961"/>
            <a:ext cx="1529586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RouteNet</a:t>
            </a:r>
            <a:endParaRPr lang="en-US" sz="2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F9144-711A-42DE-A4C4-6B4077768F25}"/>
              </a:ext>
            </a:extLst>
          </p:cNvPr>
          <p:cNvSpPr txBox="1"/>
          <p:nvPr/>
        </p:nvSpPr>
        <p:spPr>
          <a:xfrm>
            <a:off x="4869222" y="5492961"/>
            <a:ext cx="200728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Ground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5366B-A6DF-4A08-9224-EEC4C754D4B4}"/>
              </a:ext>
            </a:extLst>
          </p:cNvPr>
          <p:cNvSpPr txBox="1"/>
          <p:nvPr/>
        </p:nvSpPr>
        <p:spPr>
          <a:xfrm>
            <a:off x="764981" y="5508501"/>
            <a:ext cx="2759090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Window-based ML</a:t>
            </a:r>
          </a:p>
        </p:txBody>
      </p:sp>
    </p:spTree>
    <p:extLst>
      <p:ext uri="{BB962C8B-B14F-4D97-AF65-F5344CB8AC3E}">
        <p14:creationId xmlns:p14="http://schemas.microsoft.com/office/powerpoint/2010/main" val="29850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7A8086-FD1E-49DC-BAAD-FC9CA1F2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Chip Testing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11C3D-AFF4-45FB-86B8-D68DAB9BA34C}"/>
              </a:ext>
            </a:extLst>
          </p:cNvPr>
          <p:cNvSpPr/>
          <p:nvPr/>
        </p:nvSpPr>
        <p:spPr>
          <a:xfrm>
            <a:off x="2756327" y="3086863"/>
            <a:ext cx="1310968" cy="15224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100010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000101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100111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011101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B21E59-FCEB-4D9D-B87C-EFCCF9FACB05}"/>
              </a:ext>
            </a:extLst>
          </p:cNvPr>
          <p:cNvGrpSpPr/>
          <p:nvPr/>
        </p:nvGrpSpPr>
        <p:grpSpPr>
          <a:xfrm>
            <a:off x="4779943" y="3136002"/>
            <a:ext cx="1537847" cy="1522439"/>
            <a:chOff x="2598003" y="3747006"/>
            <a:chExt cx="2471558" cy="2333126"/>
          </a:xfrm>
        </p:grpSpPr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17C9C3DE-3A11-4B3E-93C2-D4E8336036A6}"/>
                </a:ext>
              </a:extLst>
            </p:cNvPr>
            <p:cNvSpPr/>
            <p:nvPr/>
          </p:nvSpPr>
          <p:spPr>
            <a:xfrm>
              <a:off x="2827791" y="4096412"/>
              <a:ext cx="477951" cy="43753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lowchart: Delay 7">
              <a:extLst>
                <a:ext uri="{FF2B5EF4-FFF2-40B4-BE49-F238E27FC236}">
                  <a16:creationId xmlns:a16="http://schemas.microsoft.com/office/drawing/2014/main" id="{F6A48F3C-15D3-41D6-A8B3-A0E69305D9FE}"/>
                </a:ext>
              </a:extLst>
            </p:cNvPr>
            <p:cNvSpPr/>
            <p:nvPr/>
          </p:nvSpPr>
          <p:spPr>
            <a:xfrm>
              <a:off x="3632707" y="4527182"/>
              <a:ext cx="477951" cy="43753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lowchart: Delay 8">
              <a:extLst>
                <a:ext uri="{FF2B5EF4-FFF2-40B4-BE49-F238E27FC236}">
                  <a16:creationId xmlns:a16="http://schemas.microsoft.com/office/drawing/2014/main" id="{9D98CB1B-84BF-4C95-9E39-93E140FC074F}"/>
                </a:ext>
              </a:extLst>
            </p:cNvPr>
            <p:cNvSpPr/>
            <p:nvPr/>
          </p:nvSpPr>
          <p:spPr>
            <a:xfrm>
              <a:off x="2598003" y="4882204"/>
              <a:ext cx="477951" cy="43753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Flowchart: Delay 9">
              <a:extLst>
                <a:ext uri="{FF2B5EF4-FFF2-40B4-BE49-F238E27FC236}">
                  <a16:creationId xmlns:a16="http://schemas.microsoft.com/office/drawing/2014/main" id="{F0EF5451-241B-406C-90C2-7130D723AD1D}"/>
                </a:ext>
              </a:extLst>
            </p:cNvPr>
            <p:cNvSpPr/>
            <p:nvPr/>
          </p:nvSpPr>
          <p:spPr>
            <a:xfrm>
              <a:off x="2661615" y="5642596"/>
              <a:ext cx="477951" cy="43753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Flowchart: Delay 10">
              <a:extLst>
                <a:ext uri="{FF2B5EF4-FFF2-40B4-BE49-F238E27FC236}">
                  <a16:creationId xmlns:a16="http://schemas.microsoft.com/office/drawing/2014/main" id="{65B16846-FB90-4744-9348-9ACDB4A00311}"/>
                </a:ext>
              </a:extLst>
            </p:cNvPr>
            <p:cNvSpPr/>
            <p:nvPr/>
          </p:nvSpPr>
          <p:spPr>
            <a:xfrm>
              <a:off x="3632707" y="5216153"/>
              <a:ext cx="477951" cy="43753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Flowchart: Delay 11">
              <a:extLst>
                <a:ext uri="{FF2B5EF4-FFF2-40B4-BE49-F238E27FC236}">
                  <a16:creationId xmlns:a16="http://schemas.microsoft.com/office/drawing/2014/main" id="{A7410B66-785E-4CF2-8F9F-19D527B16347}"/>
                </a:ext>
              </a:extLst>
            </p:cNvPr>
            <p:cNvSpPr/>
            <p:nvPr/>
          </p:nvSpPr>
          <p:spPr>
            <a:xfrm>
              <a:off x="4591610" y="4683087"/>
              <a:ext cx="477951" cy="43753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A260298A-E605-46F2-A235-65B296A85F43}"/>
                </a:ext>
              </a:extLst>
            </p:cNvPr>
            <p:cNvSpPr/>
            <p:nvPr/>
          </p:nvSpPr>
          <p:spPr>
            <a:xfrm>
              <a:off x="4563692" y="5397094"/>
              <a:ext cx="477951" cy="43753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40738644-51C6-45A1-92D5-3B193D2B5ADE}"/>
                </a:ext>
              </a:extLst>
            </p:cNvPr>
            <p:cNvSpPr/>
            <p:nvPr/>
          </p:nvSpPr>
          <p:spPr>
            <a:xfrm>
              <a:off x="3632707" y="3747006"/>
              <a:ext cx="477951" cy="43753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126D830B-3D74-4A17-A5FC-C3647243613C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3305742" y="3993770"/>
              <a:ext cx="345342" cy="32141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A534EE5D-010B-4257-9331-6501643512A3}"/>
                </a:ext>
              </a:extLst>
            </p:cNvPr>
            <p:cNvCxnSpPr>
              <a:cxnSpLocks/>
            </p:cNvCxnSpPr>
            <p:nvPr/>
          </p:nvCxnSpPr>
          <p:spPr>
            <a:xfrm>
              <a:off x="3291932" y="4306376"/>
              <a:ext cx="359152" cy="34142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3AF48811-8458-40F1-8F8F-3DA3EA4453AD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3075954" y="4873820"/>
              <a:ext cx="575131" cy="227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8F52E9A3-10A6-4A88-B2F3-AD361AF19264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3139566" y="5434921"/>
              <a:ext cx="493141" cy="42644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8E4E5B1A-C31B-4606-907C-A418875FD92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110658" y="4745950"/>
              <a:ext cx="499329" cy="9178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3A1A1C24-7DD4-458E-A2B9-2CC4D3E59EB5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4110658" y="5434921"/>
              <a:ext cx="453034" cy="18094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D68E2AA-30CA-47AB-8BE2-4A77E11E425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110658" y="5061104"/>
              <a:ext cx="501511" cy="37381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CED7030-D129-458F-B1C3-ACD5E62ED092}"/>
              </a:ext>
            </a:extLst>
          </p:cNvPr>
          <p:cNvSpPr/>
          <p:nvPr/>
        </p:nvSpPr>
        <p:spPr>
          <a:xfrm>
            <a:off x="7130909" y="3110064"/>
            <a:ext cx="1310968" cy="15224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010101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101111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001011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110101</a:t>
            </a:r>
          </a:p>
        </p:txBody>
      </p:sp>
      <p:sp>
        <p:nvSpPr>
          <p:cNvPr id="23" name="Equals 22">
            <a:extLst>
              <a:ext uri="{FF2B5EF4-FFF2-40B4-BE49-F238E27FC236}">
                <a16:creationId xmlns:a16="http://schemas.microsoft.com/office/drawing/2014/main" id="{F2A05C03-A525-42DB-9334-36ED0CE5484D}"/>
              </a:ext>
            </a:extLst>
          </p:cNvPr>
          <p:cNvSpPr/>
          <p:nvPr/>
        </p:nvSpPr>
        <p:spPr>
          <a:xfrm>
            <a:off x="8590888" y="3612401"/>
            <a:ext cx="643339" cy="407107"/>
          </a:xfrm>
          <a:prstGeom prst="mathEqual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765E8F-6625-4E5C-8342-C878076E7880}"/>
              </a:ext>
            </a:extLst>
          </p:cNvPr>
          <p:cNvSpPr/>
          <p:nvPr/>
        </p:nvSpPr>
        <p:spPr>
          <a:xfrm>
            <a:off x="9411303" y="3054735"/>
            <a:ext cx="1310968" cy="15224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010101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101111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001011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110101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471A0-1FCE-43F5-82C0-12A692149FDE}"/>
              </a:ext>
            </a:extLst>
          </p:cNvPr>
          <p:cNvSpPr txBox="1"/>
          <p:nvPr/>
        </p:nvSpPr>
        <p:spPr>
          <a:xfrm>
            <a:off x="2656434" y="4726571"/>
            <a:ext cx="1455847" cy="307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56" dirty="0">
                <a:solidFill>
                  <a:srgbClr val="000000"/>
                </a:solidFill>
                <a:latin typeface="Trebuchet MS" panose="020B0603020202020204" pitchFamily="34" charset="0"/>
              </a:rPr>
              <a:t>Input patterns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9F0371-F0D2-476E-9978-2C63C3E56383}"/>
              </a:ext>
            </a:extLst>
          </p:cNvPr>
          <p:cNvSpPr txBox="1"/>
          <p:nvPr/>
        </p:nvSpPr>
        <p:spPr>
          <a:xfrm>
            <a:off x="7014286" y="4688891"/>
            <a:ext cx="1585690" cy="307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56" dirty="0">
                <a:solidFill>
                  <a:srgbClr val="000000"/>
                </a:solidFill>
                <a:latin typeface="Trebuchet MS" panose="020B0603020202020204" pitchFamily="34" charset="0"/>
              </a:rPr>
              <a:t>output patterns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2BEBD-A349-4671-B350-68DBED801815}"/>
              </a:ext>
            </a:extLst>
          </p:cNvPr>
          <p:cNvSpPr txBox="1"/>
          <p:nvPr/>
        </p:nvSpPr>
        <p:spPr>
          <a:xfrm>
            <a:off x="9244041" y="4683953"/>
            <a:ext cx="1587294" cy="307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56" dirty="0">
                <a:solidFill>
                  <a:srgbClr val="000000"/>
                </a:solidFill>
                <a:latin typeface="Trebuchet MS" panose="020B0603020202020204" pitchFamily="34" charset="0"/>
              </a:rPr>
              <a:t>golden patterns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C2C03B-8723-45F8-9A27-1A09D3FB1A9F}"/>
              </a:ext>
            </a:extLst>
          </p:cNvPr>
          <p:cNvSpPr txBox="1"/>
          <p:nvPr/>
        </p:nvSpPr>
        <p:spPr>
          <a:xfrm>
            <a:off x="8665943" y="3059896"/>
            <a:ext cx="434734" cy="7078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44" b="1" dirty="0">
                <a:solidFill>
                  <a:srgbClr val="000000"/>
                </a:solidFill>
                <a:latin typeface="Trebuchet MS" panose="020B0603020202020204" pitchFamily="34" charset="0"/>
              </a:rPr>
              <a:t>?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1F77B2F-2D60-4196-814B-1F135AEDB30E}"/>
              </a:ext>
            </a:extLst>
          </p:cNvPr>
          <p:cNvSpPr/>
          <p:nvPr/>
        </p:nvSpPr>
        <p:spPr>
          <a:xfrm>
            <a:off x="4202608" y="3669726"/>
            <a:ext cx="458089" cy="34978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FEFA15A-6FF7-4CE8-AC02-524F7A10868C}"/>
              </a:ext>
            </a:extLst>
          </p:cNvPr>
          <p:cNvSpPr/>
          <p:nvPr/>
        </p:nvSpPr>
        <p:spPr>
          <a:xfrm>
            <a:off x="6484202" y="3679979"/>
            <a:ext cx="458089" cy="34978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4D4173-AB8E-4A7F-B7B6-6E769C7D195F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238673" y="4557692"/>
            <a:ext cx="940986" cy="26219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1E7A66C-7DBB-4E3C-B799-0A342600241C}"/>
              </a:ext>
            </a:extLst>
          </p:cNvPr>
          <p:cNvSpPr txBox="1"/>
          <p:nvPr/>
        </p:nvSpPr>
        <p:spPr>
          <a:xfrm>
            <a:off x="5577485" y="4819883"/>
            <a:ext cx="1204348" cy="5233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56" dirty="0">
                <a:solidFill>
                  <a:srgbClr val="000000"/>
                </a:solidFill>
                <a:latin typeface="Trebuchet MS" panose="020B0603020202020204" pitchFamily="34" charset="0"/>
              </a:rPr>
              <a:t>Stuck-at-0 fault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AD2B25-7C4E-4BEC-9FA0-B1DF4C335135}"/>
              </a:ext>
            </a:extLst>
          </p:cNvPr>
          <p:cNvGrpSpPr/>
          <p:nvPr/>
        </p:nvGrpSpPr>
        <p:grpSpPr>
          <a:xfrm>
            <a:off x="4921689" y="4522403"/>
            <a:ext cx="622286" cy="704514"/>
            <a:chOff x="3786520" y="5432611"/>
            <a:chExt cx="680414" cy="94470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42E00A-007F-4E1E-8EAD-521B38117ED7}"/>
                </a:ext>
              </a:extLst>
            </p:cNvPr>
            <p:cNvCxnSpPr/>
            <p:nvPr/>
          </p:nvCxnSpPr>
          <p:spPr>
            <a:xfrm>
              <a:off x="4066549" y="5432611"/>
              <a:ext cx="0" cy="303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29045B6-DF26-4EC8-9222-D6C8261427B6}"/>
                </a:ext>
              </a:extLst>
            </p:cNvPr>
            <p:cNvSpPr/>
            <p:nvPr/>
          </p:nvSpPr>
          <p:spPr>
            <a:xfrm rot="10800000">
              <a:off x="3928498" y="5735916"/>
              <a:ext cx="277883" cy="22444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22E7F7-D743-4E47-9AA0-44DF7F72E84A}"/>
                </a:ext>
              </a:extLst>
            </p:cNvPr>
            <p:cNvSpPr txBox="1"/>
            <p:nvPr/>
          </p:nvSpPr>
          <p:spPr>
            <a:xfrm>
              <a:off x="3786520" y="5882068"/>
              <a:ext cx="680414" cy="495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91"/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MS PGothic" pitchFamily="34" charset="-128"/>
                </a:rPr>
                <a:t>GND</a:t>
              </a:r>
            </a:p>
          </p:txBody>
        </p:sp>
      </p:grpSp>
      <p:pic>
        <p:nvPicPr>
          <p:cNvPr id="37" name="Picture 14" descr="Image result for ate tester">
            <a:extLst>
              <a:ext uri="{FF2B5EF4-FFF2-40B4-BE49-F238E27FC236}">
                <a16:creationId xmlns:a16="http://schemas.microsoft.com/office/drawing/2014/main" id="{AF89BAA2-6810-4CBD-9D96-4A1C816BA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0" y="3243940"/>
            <a:ext cx="1010708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52623AA-EA7E-476D-B341-46213580B894}"/>
              </a:ext>
            </a:extLst>
          </p:cNvPr>
          <p:cNvSpPr/>
          <p:nvPr/>
        </p:nvSpPr>
        <p:spPr>
          <a:xfrm>
            <a:off x="7132383" y="3112589"/>
            <a:ext cx="1310968" cy="15224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010101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1</a:t>
            </a:r>
            <a:r>
              <a:rPr lang="en-US" sz="2000" dirty="0">
                <a:solidFill>
                  <a:srgbClr val="FF0000"/>
                </a:solidFill>
                <a:latin typeface="Trebuchet MS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Trebuchet MS"/>
              </a:rPr>
              <a:t>1111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001</a:t>
            </a:r>
            <a:r>
              <a:rPr lang="en-US" sz="2000" dirty="0">
                <a:solidFill>
                  <a:srgbClr val="FF0000"/>
                </a:solidFill>
                <a:latin typeface="Trebuchet MS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Trebuchet MS"/>
              </a:rPr>
              <a:t>11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Trebuchet MS"/>
              </a:rPr>
              <a:t>110101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ABB4E0-6512-4163-97D1-4AC94F8424C1}"/>
              </a:ext>
            </a:extLst>
          </p:cNvPr>
          <p:cNvCxnSpPr>
            <a:cxnSpLocks/>
          </p:cNvCxnSpPr>
          <p:nvPr/>
        </p:nvCxnSpPr>
        <p:spPr>
          <a:xfrm flipH="1">
            <a:off x="8755530" y="3545370"/>
            <a:ext cx="266062" cy="570086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8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1A20-D0C6-4E27-9E72-3D1F4AA4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Testability Problem</a:t>
            </a:r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3661180B-7623-451A-9C3F-DC2A86C075F9}"/>
              </a:ext>
            </a:extLst>
          </p:cNvPr>
          <p:cNvSpPr/>
          <p:nvPr/>
        </p:nvSpPr>
        <p:spPr>
          <a:xfrm>
            <a:off x="4769137" y="3747251"/>
            <a:ext cx="510638" cy="451263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9DFAB61B-626E-4611-B3C1-0963CA784C41}"/>
              </a:ext>
            </a:extLst>
          </p:cNvPr>
          <p:cNvSpPr/>
          <p:nvPr/>
        </p:nvSpPr>
        <p:spPr>
          <a:xfrm>
            <a:off x="5899269" y="4651832"/>
            <a:ext cx="510638" cy="451263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lowchart: Delay 8">
            <a:extLst>
              <a:ext uri="{FF2B5EF4-FFF2-40B4-BE49-F238E27FC236}">
                <a16:creationId xmlns:a16="http://schemas.microsoft.com/office/drawing/2014/main" id="{6A8979A1-FFFE-4D43-83CB-14695C43C7E2}"/>
              </a:ext>
            </a:extLst>
          </p:cNvPr>
          <p:cNvSpPr/>
          <p:nvPr/>
        </p:nvSpPr>
        <p:spPr>
          <a:xfrm>
            <a:off x="4101841" y="2593202"/>
            <a:ext cx="510638" cy="451263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582BA5A4-D0E8-4BE6-99BE-84CE65706049}"/>
              </a:ext>
            </a:extLst>
          </p:cNvPr>
          <p:cNvSpPr/>
          <p:nvPr/>
        </p:nvSpPr>
        <p:spPr>
          <a:xfrm>
            <a:off x="7073617" y="3458050"/>
            <a:ext cx="510638" cy="451263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48A5109-C5BA-4C45-B99E-2DE6F97BC6C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279775" y="3972883"/>
            <a:ext cx="344384" cy="7818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585A84C-6441-4789-89DC-A841CE657314}"/>
              </a:ext>
            </a:extLst>
          </p:cNvPr>
          <p:cNvCxnSpPr>
            <a:cxnSpLocks/>
            <a:stCxn id="102" idx="3"/>
          </p:cNvCxnSpPr>
          <p:nvPr/>
        </p:nvCxnSpPr>
        <p:spPr>
          <a:xfrm flipV="1">
            <a:off x="5266561" y="5025990"/>
            <a:ext cx="357599" cy="7615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FD5C15-99C5-4617-94A7-1BCE78E8DE9D}"/>
              </a:ext>
            </a:extLst>
          </p:cNvPr>
          <p:cNvCxnSpPr>
            <a:cxnSpLocks/>
          </p:cNvCxnSpPr>
          <p:nvPr/>
        </p:nvCxnSpPr>
        <p:spPr>
          <a:xfrm flipV="1">
            <a:off x="5242172" y="4877463"/>
            <a:ext cx="653143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5D5BC634-A599-4AC2-B896-E9C987ABC91E}"/>
              </a:ext>
            </a:extLst>
          </p:cNvPr>
          <p:cNvSpPr/>
          <p:nvPr/>
        </p:nvSpPr>
        <p:spPr>
          <a:xfrm>
            <a:off x="3307250" y="3547445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35DCF2-F343-4A1B-A97D-ED81F0DFCAAA}"/>
              </a:ext>
            </a:extLst>
          </p:cNvPr>
          <p:cNvCxnSpPr>
            <a:cxnSpLocks/>
          </p:cNvCxnSpPr>
          <p:nvPr/>
        </p:nvCxnSpPr>
        <p:spPr>
          <a:xfrm flipH="1">
            <a:off x="3790143" y="3958021"/>
            <a:ext cx="9770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626BB39-83F3-4F33-A220-6A93370E4B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409907" y="3774723"/>
            <a:ext cx="496787" cy="11027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F1846A4-F221-4D68-AD0D-031718D8DC6C}"/>
              </a:ext>
            </a:extLst>
          </p:cNvPr>
          <p:cNvCxnSpPr/>
          <p:nvPr/>
        </p:nvCxnSpPr>
        <p:spPr>
          <a:xfrm flipH="1">
            <a:off x="3793083" y="2680077"/>
            <a:ext cx="3087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5A6C51-B4A1-450D-9CE2-82FAF704D7CD}"/>
              </a:ext>
            </a:extLst>
          </p:cNvPr>
          <p:cNvCxnSpPr/>
          <p:nvPr/>
        </p:nvCxnSpPr>
        <p:spPr>
          <a:xfrm flipH="1">
            <a:off x="3793083" y="2936913"/>
            <a:ext cx="3087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F7D5389-9B6F-4EF4-A8E0-BB0C7ABC1BC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612479" y="2818833"/>
            <a:ext cx="2507928" cy="719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Pentagon 59">
            <a:extLst>
              <a:ext uri="{FF2B5EF4-FFF2-40B4-BE49-F238E27FC236}">
                <a16:creationId xmlns:a16="http://schemas.microsoft.com/office/drawing/2014/main" id="{F1579DB6-D3FE-4C7A-AF31-92AF12BF2F14}"/>
              </a:ext>
            </a:extLst>
          </p:cNvPr>
          <p:cNvSpPr/>
          <p:nvPr/>
        </p:nvSpPr>
        <p:spPr>
          <a:xfrm rot="10800000">
            <a:off x="7903909" y="3557153"/>
            <a:ext cx="510636" cy="24819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O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7680E2-32F1-47E1-A611-D40BA622A81B}"/>
              </a:ext>
            </a:extLst>
          </p:cNvPr>
          <p:cNvCxnSpPr>
            <a:cxnSpLocks/>
            <a:stCxn id="10" idx="3"/>
            <a:endCxn id="60" idx="3"/>
          </p:cNvCxnSpPr>
          <p:nvPr/>
        </p:nvCxnSpPr>
        <p:spPr>
          <a:xfrm flipV="1">
            <a:off x="7584255" y="3681248"/>
            <a:ext cx="319654" cy="2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CBD2909-9607-4C1C-899C-F7B43B609BF3}"/>
              </a:ext>
            </a:extLst>
          </p:cNvPr>
          <p:cNvSpPr txBox="1"/>
          <p:nvPr/>
        </p:nvSpPr>
        <p:spPr>
          <a:xfrm>
            <a:off x="5762109" y="5816551"/>
            <a:ext cx="1858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91"/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MS PGothic" pitchFamily="34" charset="-128"/>
              </a:rPr>
              <a:t>Almost always 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43B4A2D-75E6-4332-8960-F025D36EBBA1}"/>
              </a:ext>
            </a:extLst>
          </p:cNvPr>
          <p:cNvCxnSpPr>
            <a:cxnSpLocks/>
            <a:stCxn id="63" idx="0"/>
          </p:cNvCxnSpPr>
          <p:nvPr/>
        </p:nvCxnSpPr>
        <p:spPr>
          <a:xfrm flipH="1" flipV="1">
            <a:off x="6491514" y="5005423"/>
            <a:ext cx="199664" cy="8111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43772F2-01DF-4FCF-B1F5-31C57177758C}"/>
              </a:ext>
            </a:extLst>
          </p:cNvPr>
          <p:cNvSpPr txBox="1"/>
          <p:nvPr/>
        </p:nvSpPr>
        <p:spPr>
          <a:xfrm>
            <a:off x="2610571" y="1615970"/>
            <a:ext cx="5036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91"/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MS PGothic" pitchFamily="34" charset="-128"/>
              </a:rPr>
              <a:t>B’s faults unobservable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MS PGothic" pitchFamily="34" charset="-128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MS PGothic" pitchFamily="34" charset="-128"/>
              </a:rPr>
              <a:t>Difficult-to-test (DT)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E22AAE2-8F04-436C-B60F-0511DE66A729}"/>
              </a:ext>
            </a:extLst>
          </p:cNvPr>
          <p:cNvCxnSpPr>
            <a:cxnSpLocks/>
            <a:stCxn id="69" idx="2"/>
          </p:cNvCxnSpPr>
          <p:nvPr/>
        </p:nvCxnSpPr>
        <p:spPr>
          <a:xfrm flipH="1">
            <a:off x="4655043" y="2016080"/>
            <a:ext cx="474006" cy="60971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row: Pentagon 77">
            <a:extLst>
              <a:ext uri="{FF2B5EF4-FFF2-40B4-BE49-F238E27FC236}">
                <a16:creationId xmlns:a16="http://schemas.microsoft.com/office/drawing/2014/main" id="{F7165DA3-6207-48B3-931F-6C2FA4D9B842}"/>
              </a:ext>
            </a:extLst>
          </p:cNvPr>
          <p:cNvSpPr/>
          <p:nvPr/>
        </p:nvSpPr>
        <p:spPr>
          <a:xfrm>
            <a:off x="3307250" y="3834052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i1</a:t>
            </a: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9802EC29-F540-4D91-B8A9-2908AB09645B}"/>
              </a:ext>
            </a:extLst>
          </p:cNvPr>
          <p:cNvSpPr/>
          <p:nvPr/>
        </p:nvSpPr>
        <p:spPr>
          <a:xfrm>
            <a:off x="3294620" y="4116041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i2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851AFFB-ED42-4025-919D-17C59B4FE061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7888" y="3661084"/>
            <a:ext cx="949272" cy="1813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87D25200-F72B-449B-92D3-BAB7CD17529A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3805259" y="4110664"/>
            <a:ext cx="1023418" cy="11901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owchart: Delay 94">
            <a:extLst>
              <a:ext uri="{FF2B5EF4-FFF2-40B4-BE49-F238E27FC236}">
                <a16:creationId xmlns:a16="http://schemas.microsoft.com/office/drawing/2014/main" id="{5F386239-F732-4330-A656-B83014B21920}"/>
              </a:ext>
            </a:extLst>
          </p:cNvPr>
          <p:cNvSpPr/>
          <p:nvPr/>
        </p:nvSpPr>
        <p:spPr>
          <a:xfrm>
            <a:off x="4751321" y="4651833"/>
            <a:ext cx="510638" cy="451263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6" name="Arrow: Pentagon 95">
            <a:extLst>
              <a:ext uri="{FF2B5EF4-FFF2-40B4-BE49-F238E27FC236}">
                <a16:creationId xmlns:a16="http://schemas.microsoft.com/office/drawing/2014/main" id="{10FDEE16-404A-40AE-8A3D-76FDC6DC0343}"/>
              </a:ext>
            </a:extLst>
          </p:cNvPr>
          <p:cNvSpPr/>
          <p:nvPr/>
        </p:nvSpPr>
        <p:spPr>
          <a:xfrm>
            <a:off x="3289435" y="4452027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i3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C51594B-AF71-4748-B8EF-AC6A28BE2DCD}"/>
              </a:ext>
            </a:extLst>
          </p:cNvPr>
          <p:cNvCxnSpPr>
            <a:cxnSpLocks/>
          </p:cNvCxnSpPr>
          <p:nvPr/>
        </p:nvCxnSpPr>
        <p:spPr>
          <a:xfrm flipH="1">
            <a:off x="3772327" y="4862603"/>
            <a:ext cx="9770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row: Pentagon 97">
            <a:extLst>
              <a:ext uri="{FF2B5EF4-FFF2-40B4-BE49-F238E27FC236}">
                <a16:creationId xmlns:a16="http://schemas.microsoft.com/office/drawing/2014/main" id="{4AF73B20-4418-48DF-AF54-A234576F82F3}"/>
              </a:ext>
            </a:extLst>
          </p:cNvPr>
          <p:cNvSpPr/>
          <p:nvPr/>
        </p:nvSpPr>
        <p:spPr>
          <a:xfrm>
            <a:off x="3289435" y="4738634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i4</a:t>
            </a:r>
          </a:p>
        </p:txBody>
      </p:sp>
      <p:sp>
        <p:nvSpPr>
          <p:cNvPr id="99" name="Arrow: Pentagon 98">
            <a:extLst>
              <a:ext uri="{FF2B5EF4-FFF2-40B4-BE49-F238E27FC236}">
                <a16:creationId xmlns:a16="http://schemas.microsoft.com/office/drawing/2014/main" id="{DF22D5B3-A150-490B-AE23-045865E63C47}"/>
              </a:ext>
            </a:extLst>
          </p:cNvPr>
          <p:cNvSpPr/>
          <p:nvPr/>
        </p:nvSpPr>
        <p:spPr>
          <a:xfrm>
            <a:off x="3276805" y="5020623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i5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0E82900-91D7-489B-AF73-56E4CA3A4485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3800074" y="4565666"/>
            <a:ext cx="949272" cy="1813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D7771066-2673-4E42-9F06-62B6D125CF40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3787443" y="5015246"/>
            <a:ext cx="1023418" cy="11901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lowchart: Delay 101">
            <a:extLst>
              <a:ext uri="{FF2B5EF4-FFF2-40B4-BE49-F238E27FC236}">
                <a16:creationId xmlns:a16="http://schemas.microsoft.com/office/drawing/2014/main" id="{3036B585-5D55-422B-9F7D-D95F6A8300A6}"/>
              </a:ext>
            </a:extLst>
          </p:cNvPr>
          <p:cNvSpPr/>
          <p:nvPr/>
        </p:nvSpPr>
        <p:spPr>
          <a:xfrm>
            <a:off x="4755921" y="5561895"/>
            <a:ext cx="510638" cy="451263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Arrow: Pentagon 102">
            <a:extLst>
              <a:ext uri="{FF2B5EF4-FFF2-40B4-BE49-F238E27FC236}">
                <a16:creationId xmlns:a16="http://schemas.microsoft.com/office/drawing/2014/main" id="{8011DAB2-DB41-43CC-9536-9D14D9D9580A}"/>
              </a:ext>
            </a:extLst>
          </p:cNvPr>
          <p:cNvSpPr/>
          <p:nvPr/>
        </p:nvSpPr>
        <p:spPr>
          <a:xfrm>
            <a:off x="3294035" y="5362089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i6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E13ADE7-672D-42E6-8061-C5D7D3489817}"/>
              </a:ext>
            </a:extLst>
          </p:cNvPr>
          <p:cNvCxnSpPr>
            <a:cxnSpLocks/>
          </p:cNvCxnSpPr>
          <p:nvPr/>
        </p:nvCxnSpPr>
        <p:spPr>
          <a:xfrm flipH="1">
            <a:off x="3776927" y="5772666"/>
            <a:ext cx="9770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Arrow: Pentagon 104">
            <a:extLst>
              <a:ext uri="{FF2B5EF4-FFF2-40B4-BE49-F238E27FC236}">
                <a16:creationId xmlns:a16="http://schemas.microsoft.com/office/drawing/2014/main" id="{1AD70E07-87F6-44A9-A1B5-5649F17EC5E4}"/>
              </a:ext>
            </a:extLst>
          </p:cNvPr>
          <p:cNvSpPr/>
          <p:nvPr/>
        </p:nvSpPr>
        <p:spPr>
          <a:xfrm>
            <a:off x="3294035" y="5648697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i7</a:t>
            </a:r>
          </a:p>
        </p:txBody>
      </p:sp>
      <p:sp>
        <p:nvSpPr>
          <p:cNvPr id="106" name="Arrow: Pentagon 105">
            <a:extLst>
              <a:ext uri="{FF2B5EF4-FFF2-40B4-BE49-F238E27FC236}">
                <a16:creationId xmlns:a16="http://schemas.microsoft.com/office/drawing/2014/main" id="{CDB8862E-B949-4838-841B-148EFB5CF12C}"/>
              </a:ext>
            </a:extLst>
          </p:cNvPr>
          <p:cNvSpPr/>
          <p:nvPr/>
        </p:nvSpPr>
        <p:spPr>
          <a:xfrm>
            <a:off x="3281405" y="5930685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i8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2889AAD9-0A93-420F-BE2F-5A64C3C764B3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804674" y="5475728"/>
            <a:ext cx="949272" cy="1813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BB42782-6839-43D1-9746-5142D576F7FF}"/>
              </a:ext>
            </a:extLst>
          </p:cNvPr>
          <p:cNvCxnSpPr>
            <a:cxnSpLocks/>
            <a:stCxn id="106" idx="3"/>
          </p:cNvCxnSpPr>
          <p:nvPr/>
        </p:nvCxnSpPr>
        <p:spPr>
          <a:xfrm flipV="1">
            <a:off x="3792043" y="5925308"/>
            <a:ext cx="1023418" cy="11901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EB130BA-675D-4505-92A8-362D8980219E}"/>
              </a:ext>
            </a:extLst>
          </p:cNvPr>
          <p:cNvCxnSpPr>
            <a:cxnSpLocks/>
          </p:cNvCxnSpPr>
          <p:nvPr/>
        </p:nvCxnSpPr>
        <p:spPr>
          <a:xfrm flipH="1">
            <a:off x="5632524" y="4741128"/>
            <a:ext cx="300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384E630-4527-4B04-A3B6-35F801E83A11}"/>
              </a:ext>
            </a:extLst>
          </p:cNvPr>
          <p:cNvCxnSpPr>
            <a:cxnSpLocks/>
          </p:cNvCxnSpPr>
          <p:nvPr/>
        </p:nvCxnSpPr>
        <p:spPr>
          <a:xfrm flipH="1">
            <a:off x="5624159" y="5025989"/>
            <a:ext cx="300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20624612-EBEB-4C12-B037-E61A6CD0B807}"/>
              </a:ext>
            </a:extLst>
          </p:cNvPr>
          <p:cNvSpPr/>
          <p:nvPr/>
        </p:nvSpPr>
        <p:spPr>
          <a:xfrm>
            <a:off x="3276805" y="2566438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i9</a:t>
            </a:r>
          </a:p>
        </p:txBody>
      </p:sp>
      <p:sp>
        <p:nvSpPr>
          <p:cNvPr id="123" name="Arrow: Pentagon 122">
            <a:extLst>
              <a:ext uri="{FF2B5EF4-FFF2-40B4-BE49-F238E27FC236}">
                <a16:creationId xmlns:a16="http://schemas.microsoft.com/office/drawing/2014/main" id="{50E790A0-124D-4F83-AF4A-7CA9FB2B3FC5}"/>
              </a:ext>
            </a:extLst>
          </p:cNvPr>
          <p:cNvSpPr/>
          <p:nvPr/>
        </p:nvSpPr>
        <p:spPr>
          <a:xfrm>
            <a:off x="3276805" y="2808494"/>
            <a:ext cx="510638" cy="2272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1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i10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A9A22A1-55B3-4BF5-B909-709443BF5C6C}"/>
              </a:ext>
            </a:extLst>
          </p:cNvPr>
          <p:cNvCxnSpPr/>
          <p:nvPr/>
        </p:nvCxnSpPr>
        <p:spPr>
          <a:xfrm>
            <a:off x="6906693" y="3774723"/>
            <a:ext cx="463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EDD6B84-116F-451E-8EB8-6F237EDD8550}"/>
              </a:ext>
            </a:extLst>
          </p:cNvPr>
          <p:cNvSpPr txBox="1"/>
          <p:nvPr/>
        </p:nvSpPr>
        <p:spPr>
          <a:xfrm>
            <a:off x="6491513" y="4454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91"/>
            <a:endParaRPr lang="en-US" dirty="0">
              <a:solidFill>
                <a:prstClr val="black"/>
              </a:solidFill>
              <a:latin typeface="Calibri" panose="020F0502020204030204"/>
              <a:ea typeface="MS PGothic" pitchFamily="34" charset="-128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95521CD-2129-4B79-B8A8-2075232058E7}"/>
              </a:ext>
            </a:extLst>
          </p:cNvPr>
          <p:cNvSpPr txBox="1"/>
          <p:nvPr/>
        </p:nvSpPr>
        <p:spPr>
          <a:xfrm>
            <a:off x="4171771" y="2586251"/>
            <a:ext cx="39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91"/>
            <a:r>
              <a:rPr lang="en-US" dirty="0">
                <a:solidFill>
                  <a:prstClr val="black"/>
                </a:solidFill>
                <a:latin typeface="Calibri" panose="020F0502020204030204"/>
                <a:ea typeface="MS PGothic" pitchFamily="34" charset="-128"/>
              </a:rPr>
              <a:t>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878E298-9CA1-407C-B665-21E1D02AB61F}"/>
              </a:ext>
            </a:extLst>
          </p:cNvPr>
          <p:cNvSpPr txBox="1"/>
          <p:nvPr/>
        </p:nvSpPr>
        <p:spPr>
          <a:xfrm>
            <a:off x="5981827" y="4672808"/>
            <a:ext cx="39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91"/>
            <a:r>
              <a:rPr lang="en-US" dirty="0">
                <a:solidFill>
                  <a:prstClr val="black"/>
                </a:solidFill>
                <a:latin typeface="Calibri" panose="020F0502020204030204"/>
                <a:ea typeface="MS PGothic" pitchFamily="34" charset="-128"/>
              </a:rPr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D4E656-2656-43D7-9C77-11DF4E75383B}"/>
              </a:ext>
            </a:extLst>
          </p:cNvPr>
          <p:cNvSpPr txBox="1"/>
          <p:nvPr/>
        </p:nvSpPr>
        <p:spPr>
          <a:xfrm>
            <a:off x="8866846" y="4037941"/>
            <a:ext cx="1858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91"/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MS PGothic" pitchFamily="34" charset="-128"/>
              </a:rPr>
              <a:t>Almost always 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20FF9C-FE8A-4BAC-B9E2-29B9838051CF}"/>
              </a:ext>
            </a:extLst>
          </p:cNvPr>
          <p:cNvCxnSpPr>
            <a:cxnSpLocks/>
          </p:cNvCxnSpPr>
          <p:nvPr/>
        </p:nvCxnSpPr>
        <p:spPr>
          <a:xfrm flipH="1" flipV="1">
            <a:off x="8520541" y="3747250"/>
            <a:ext cx="692609" cy="2659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6B4E199-5E0E-471A-B6D6-1C1FA6BA6F2A}"/>
              </a:ext>
            </a:extLst>
          </p:cNvPr>
          <p:cNvGrpSpPr/>
          <p:nvPr/>
        </p:nvGrpSpPr>
        <p:grpSpPr>
          <a:xfrm>
            <a:off x="5866442" y="2092597"/>
            <a:ext cx="6133300" cy="945395"/>
            <a:chOff x="5279798" y="1883337"/>
            <a:chExt cx="5519970" cy="85085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A82E19-FADF-4E86-8984-7CD9A2F23C37}"/>
                </a:ext>
              </a:extLst>
            </p:cNvPr>
            <p:cNvSpPr/>
            <p:nvPr/>
          </p:nvSpPr>
          <p:spPr>
            <a:xfrm>
              <a:off x="7438753" y="1883337"/>
              <a:ext cx="459572" cy="4846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DC58C4B8-69C9-4EF0-B043-1B365BF0C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9798" y="2246812"/>
              <a:ext cx="2158955" cy="297551"/>
            </a:xfrm>
            <a:prstGeom prst="bentConnector3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111C47-51FE-40F8-8326-AD5FE4DD5AF4}"/>
                </a:ext>
              </a:extLst>
            </p:cNvPr>
            <p:cNvSpPr txBox="1"/>
            <p:nvPr/>
          </p:nvSpPr>
          <p:spPr>
            <a:xfrm>
              <a:off x="6216024" y="2457136"/>
              <a:ext cx="4583744" cy="2770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5079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56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B’s faults are observable with an inserted register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7C4A14-DD44-43B8-9ABA-0D90D5BFB726}"/>
                </a:ext>
              </a:extLst>
            </p:cNvPr>
            <p:cNvSpPr txBox="1"/>
            <p:nvPr/>
          </p:nvSpPr>
          <p:spPr>
            <a:xfrm>
              <a:off x="7988263" y="1928745"/>
              <a:ext cx="1341541" cy="2770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5079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56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Test Point (TP)</a:t>
              </a:r>
            </a:p>
          </p:txBody>
        </p:sp>
        <p:sp>
          <p:nvSpPr>
            <p:cNvPr id="59" name="Arrow: Pentagon 58">
              <a:extLst>
                <a:ext uri="{FF2B5EF4-FFF2-40B4-BE49-F238E27FC236}">
                  <a16:creationId xmlns:a16="http://schemas.microsoft.com/office/drawing/2014/main" id="{9B8348E2-F793-44A0-BB89-1AC82EF3B414}"/>
                </a:ext>
              </a:extLst>
            </p:cNvPr>
            <p:cNvSpPr/>
            <p:nvPr/>
          </p:nvSpPr>
          <p:spPr>
            <a:xfrm>
              <a:off x="7438753" y="2125497"/>
              <a:ext cx="185824" cy="242316"/>
            </a:xfrm>
            <a:prstGeom prst="homePlate">
              <a:avLst>
                <a:gd name="adj" fmla="val 103695"/>
              </a:avLst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5C65012-192D-4D71-9FA0-356C33CBBE10}"/>
              </a:ext>
            </a:extLst>
          </p:cNvPr>
          <p:cNvSpPr/>
          <p:nvPr/>
        </p:nvSpPr>
        <p:spPr>
          <a:xfrm>
            <a:off x="4596195" y="2729103"/>
            <a:ext cx="203972" cy="19711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3AB239-183A-4CDD-97FC-757377A01AB3}"/>
              </a:ext>
            </a:extLst>
          </p:cNvPr>
          <p:cNvSpPr txBox="1"/>
          <p:nvPr/>
        </p:nvSpPr>
        <p:spPr>
          <a:xfrm>
            <a:off x="4929253" y="2307259"/>
            <a:ext cx="1204348" cy="5233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56" dirty="0">
                <a:solidFill>
                  <a:srgbClr val="000000"/>
                </a:solidFill>
                <a:latin typeface="Trebuchet MS" panose="020B0603020202020204" pitchFamily="34" charset="0"/>
              </a:rPr>
              <a:t>Stuck-at-0 fault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2EF8E6-28B1-4E49-8018-65CAE24072E4}"/>
              </a:ext>
            </a:extLst>
          </p:cNvPr>
          <p:cNvGrpSpPr/>
          <p:nvPr/>
        </p:nvGrpSpPr>
        <p:grpSpPr>
          <a:xfrm>
            <a:off x="4773689" y="2818050"/>
            <a:ext cx="622286" cy="704514"/>
            <a:chOff x="3786520" y="5432611"/>
            <a:chExt cx="680414" cy="944706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8B2E865-F7F4-4425-87FB-4A656D335B18}"/>
                </a:ext>
              </a:extLst>
            </p:cNvPr>
            <p:cNvCxnSpPr/>
            <p:nvPr/>
          </p:nvCxnSpPr>
          <p:spPr>
            <a:xfrm>
              <a:off x="4066549" y="5432611"/>
              <a:ext cx="0" cy="303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11D9B4F5-0BB8-499C-9792-6322825DC5C8}"/>
                </a:ext>
              </a:extLst>
            </p:cNvPr>
            <p:cNvSpPr/>
            <p:nvPr/>
          </p:nvSpPr>
          <p:spPr>
            <a:xfrm rot="10800000">
              <a:off x="3928498" y="5735916"/>
              <a:ext cx="277883" cy="22444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91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F6C906B-895E-472A-8BAC-527F403DE5C2}"/>
                </a:ext>
              </a:extLst>
            </p:cNvPr>
            <p:cNvSpPr txBox="1"/>
            <p:nvPr/>
          </p:nvSpPr>
          <p:spPr>
            <a:xfrm>
              <a:off x="3786520" y="5882068"/>
              <a:ext cx="680414" cy="495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91"/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MS PGothic" pitchFamily="34" charset="-128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6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9" grpId="0"/>
      <p:bldP spid="53" grpId="0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9960-38B7-4DE2-86E6-25E0E5A5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Testability Prediction with ML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E0AA540-A3AC-4773-BDBD-0D374A0C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defTabSz="91439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Given a circuit, predict which gate outputs are difficult-to-test (DT)</a:t>
            </a:r>
          </a:p>
          <a:p>
            <a:pPr marL="800095" lvl="1" indent="-342900" defTabSz="91439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22" dirty="0">
                <a:solidFill>
                  <a:prstClr val="black"/>
                </a:solidFill>
              </a:rPr>
              <a:t>Gate Features: [logic level, SCOAP_C0, SCOAP_C1, SCOAP_OB]</a:t>
            </a:r>
          </a:p>
          <a:p>
            <a:pPr marL="800095" lvl="1" indent="-342900" defTabSz="91439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22" dirty="0">
                <a:solidFill>
                  <a:prstClr val="black"/>
                </a:solidFill>
              </a:rPr>
              <a:t>Gate Label: DT (0 or 1) generated by </a:t>
            </a:r>
            <a:r>
              <a:rPr lang="en-US" sz="2222" dirty="0" err="1">
                <a:solidFill>
                  <a:prstClr val="black"/>
                </a:solidFill>
              </a:rPr>
              <a:t>TetraMax</a:t>
            </a:r>
            <a:endParaRPr lang="en-US" sz="2222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CFB7E-0C93-485F-AE2E-5D422E1B27F5}"/>
              </a:ext>
            </a:extLst>
          </p:cNvPr>
          <p:cNvSpPr txBox="1"/>
          <p:nvPr/>
        </p:nvSpPr>
        <p:spPr>
          <a:xfrm>
            <a:off x="2161738" y="4215437"/>
            <a:ext cx="1569660" cy="20319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Input Features</a:t>
            </a:r>
          </a:p>
          <a:p>
            <a:pPr algn="ctr">
              <a:lnSpc>
                <a:spcPct val="90000"/>
              </a:lnSpc>
            </a:pPr>
            <a:endParaRPr lang="en-US" sz="1556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1556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N1: 0,0,1,1</a:t>
            </a:r>
          </a:p>
          <a:p>
            <a:pPr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N2: 1,0,1,0</a:t>
            </a:r>
          </a:p>
          <a:p>
            <a:pPr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N3: 2,0,1,1</a:t>
            </a:r>
          </a:p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0FB7D-6093-4BE9-9182-889410657CD9}"/>
              </a:ext>
            </a:extLst>
          </p:cNvPr>
          <p:cNvSpPr txBox="1"/>
          <p:nvPr/>
        </p:nvSpPr>
        <p:spPr>
          <a:xfrm>
            <a:off x="7895239" y="4215437"/>
            <a:ext cx="2029722" cy="20319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Output classification</a:t>
            </a:r>
          </a:p>
          <a:p>
            <a:pPr algn="ctr">
              <a:lnSpc>
                <a:spcPct val="90000"/>
              </a:lnSpc>
            </a:pPr>
            <a:endParaRPr lang="en-US" sz="1556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1556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N1: 0</a:t>
            </a:r>
          </a:p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N2: 1</a:t>
            </a:r>
          </a:p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N3: 0</a:t>
            </a:r>
          </a:p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en-US" sz="1556" dirty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A81CC2D-E063-432B-A8E2-484B72D0BA25}"/>
              </a:ext>
            </a:extLst>
          </p:cNvPr>
          <p:cNvSpPr/>
          <p:nvPr/>
        </p:nvSpPr>
        <p:spPr>
          <a:xfrm>
            <a:off x="4249684" y="4873831"/>
            <a:ext cx="600364" cy="4968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DA7A2DE-FFEC-4D1E-B14B-638C44E55871}"/>
              </a:ext>
            </a:extLst>
          </p:cNvPr>
          <p:cNvSpPr/>
          <p:nvPr/>
        </p:nvSpPr>
        <p:spPr>
          <a:xfrm>
            <a:off x="7105048" y="4873831"/>
            <a:ext cx="658091" cy="51954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B786C4-83F8-4D2B-8505-A2775CF499AB}"/>
              </a:ext>
            </a:extLst>
          </p:cNvPr>
          <p:cNvSpPr/>
          <p:nvPr/>
        </p:nvSpPr>
        <p:spPr>
          <a:xfrm>
            <a:off x="5019294" y="4497285"/>
            <a:ext cx="1796893" cy="127263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ML Model</a:t>
            </a:r>
          </a:p>
        </p:txBody>
      </p:sp>
    </p:spTree>
    <p:extLst>
      <p:ext uri="{BB962C8B-B14F-4D97-AF65-F5344CB8AC3E}">
        <p14:creationId xmlns:p14="http://schemas.microsoft.com/office/powerpoint/2010/main" val="2041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47BE-C462-4377-AAB9-AE608CD6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Convolutional Network (GCN)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75DFDA0-72EE-41FB-B6D3-891DC9521985}"/>
              </a:ext>
            </a:extLst>
          </p:cNvPr>
          <p:cNvSpPr/>
          <p:nvPr/>
        </p:nvSpPr>
        <p:spPr>
          <a:xfrm flipH="1">
            <a:off x="4929874" y="3993752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9AD1E1-163C-4C1A-B7EE-AC2C3E12103D}"/>
              </a:ext>
            </a:extLst>
          </p:cNvPr>
          <p:cNvSpPr/>
          <p:nvPr/>
        </p:nvSpPr>
        <p:spPr>
          <a:xfrm flipH="1">
            <a:off x="5596526" y="3355748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8B9219-955D-4791-8A67-BCD720F6D610}"/>
              </a:ext>
            </a:extLst>
          </p:cNvPr>
          <p:cNvSpPr/>
          <p:nvPr/>
        </p:nvSpPr>
        <p:spPr>
          <a:xfrm flipH="1">
            <a:off x="6587131" y="3307421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E16732-267C-41AA-B36D-49C4B53B9AC8}"/>
              </a:ext>
            </a:extLst>
          </p:cNvPr>
          <p:cNvSpPr/>
          <p:nvPr/>
        </p:nvSpPr>
        <p:spPr>
          <a:xfrm flipH="1">
            <a:off x="5003193" y="2124507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A63D26-35B0-46E2-BDC6-A2C603DE9BAB}"/>
              </a:ext>
            </a:extLst>
          </p:cNvPr>
          <p:cNvSpPr/>
          <p:nvPr/>
        </p:nvSpPr>
        <p:spPr>
          <a:xfrm flipH="1">
            <a:off x="6193150" y="2119079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2EB770-515D-46DB-9EB1-C017583173F9}"/>
              </a:ext>
            </a:extLst>
          </p:cNvPr>
          <p:cNvSpPr/>
          <p:nvPr/>
        </p:nvSpPr>
        <p:spPr>
          <a:xfrm flipH="1">
            <a:off x="5607808" y="4686768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6CA18C6-5158-4758-A8B3-35EF59981A26}"/>
              </a:ext>
            </a:extLst>
          </p:cNvPr>
          <p:cNvSpPr/>
          <p:nvPr/>
        </p:nvSpPr>
        <p:spPr>
          <a:xfrm flipH="1">
            <a:off x="4477194" y="3348131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D37549D-4621-4272-9590-486FBF256628}"/>
              </a:ext>
            </a:extLst>
          </p:cNvPr>
          <p:cNvSpPr/>
          <p:nvPr/>
        </p:nvSpPr>
        <p:spPr>
          <a:xfrm flipH="1">
            <a:off x="5607808" y="4677500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C30937-514A-4C3F-A5DE-E1DA94193839}"/>
              </a:ext>
            </a:extLst>
          </p:cNvPr>
          <p:cNvSpPr/>
          <p:nvPr/>
        </p:nvSpPr>
        <p:spPr>
          <a:xfrm flipH="1">
            <a:off x="5602359" y="3358286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3DD221-AD40-4576-AECE-E4486C0A32BC}"/>
              </a:ext>
            </a:extLst>
          </p:cNvPr>
          <p:cNvSpPr/>
          <p:nvPr/>
        </p:nvSpPr>
        <p:spPr>
          <a:xfrm flipH="1">
            <a:off x="5597798" y="2572928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E9441CB-279A-4697-9F47-718AB65EC42A}"/>
              </a:ext>
            </a:extLst>
          </p:cNvPr>
          <p:cNvSpPr/>
          <p:nvPr/>
        </p:nvSpPr>
        <p:spPr>
          <a:xfrm flipH="1">
            <a:off x="6161797" y="3985924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9DA055-02A1-470F-9F15-BB41CE5533BD}"/>
              </a:ext>
            </a:extLst>
          </p:cNvPr>
          <p:cNvSpPr/>
          <p:nvPr/>
        </p:nvSpPr>
        <p:spPr>
          <a:xfrm flipH="1">
            <a:off x="5597460" y="3355748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1548F07-20F6-4210-8E3A-703779E79E49}"/>
              </a:ext>
            </a:extLst>
          </p:cNvPr>
          <p:cNvSpPr/>
          <p:nvPr/>
        </p:nvSpPr>
        <p:spPr>
          <a:xfrm flipH="1">
            <a:off x="5600411" y="3358826"/>
            <a:ext cx="324560" cy="3245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92CBC3-439A-4AF6-9175-40F5BFB1FB90}"/>
              </a:ext>
            </a:extLst>
          </p:cNvPr>
          <p:cNvSpPr/>
          <p:nvPr/>
        </p:nvSpPr>
        <p:spPr>
          <a:xfrm flipH="1">
            <a:off x="5600411" y="2581480"/>
            <a:ext cx="324560" cy="32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2E70CA-F1A2-42D6-A39F-8A74418B2753}"/>
              </a:ext>
            </a:extLst>
          </p:cNvPr>
          <p:cNvSpPr/>
          <p:nvPr/>
        </p:nvSpPr>
        <p:spPr>
          <a:xfrm flipH="1">
            <a:off x="4954806" y="3999996"/>
            <a:ext cx="324560" cy="32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5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06D0CBE-4F19-497A-B775-B68693E7FEB3}"/>
              </a:ext>
            </a:extLst>
          </p:cNvPr>
          <p:cNvSpPr/>
          <p:nvPr/>
        </p:nvSpPr>
        <p:spPr>
          <a:xfrm flipH="1">
            <a:off x="4490960" y="3358826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44A7560-4E08-4446-B07A-9C6B96FF3ABB}"/>
              </a:ext>
            </a:extLst>
          </p:cNvPr>
          <p:cNvSpPr/>
          <p:nvPr/>
        </p:nvSpPr>
        <p:spPr>
          <a:xfrm flipH="1">
            <a:off x="5600411" y="4691500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8DD789-8213-4CF3-9EB7-5CFA1FB97C29}"/>
              </a:ext>
            </a:extLst>
          </p:cNvPr>
          <p:cNvSpPr/>
          <p:nvPr/>
        </p:nvSpPr>
        <p:spPr>
          <a:xfrm flipH="1">
            <a:off x="6179006" y="3999996"/>
            <a:ext cx="324560" cy="32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7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81314B-F2B2-4301-BF5F-19A159992F37}"/>
              </a:ext>
            </a:extLst>
          </p:cNvPr>
          <p:cNvSpPr/>
          <p:nvPr/>
        </p:nvSpPr>
        <p:spPr>
          <a:xfrm flipH="1">
            <a:off x="6193544" y="2129773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F4793E-F0C1-4CF8-B6AE-DDA38751AB13}"/>
              </a:ext>
            </a:extLst>
          </p:cNvPr>
          <p:cNvSpPr/>
          <p:nvPr/>
        </p:nvSpPr>
        <p:spPr>
          <a:xfrm flipH="1">
            <a:off x="5002337" y="2129773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5DFE15-9CE3-4C60-83FF-6CC6D3836739}"/>
              </a:ext>
            </a:extLst>
          </p:cNvPr>
          <p:cNvSpPr/>
          <p:nvPr/>
        </p:nvSpPr>
        <p:spPr>
          <a:xfrm flipH="1">
            <a:off x="6595113" y="3318116"/>
            <a:ext cx="324560" cy="3245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8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B814C7F-1528-4CD2-8F7E-C46B021CBA2C}"/>
              </a:ext>
            </a:extLst>
          </p:cNvPr>
          <p:cNvCxnSpPr>
            <a:cxnSpLocks/>
            <a:stCxn id="50" idx="3"/>
            <a:endCxn id="55" idx="7"/>
          </p:cNvCxnSpPr>
          <p:nvPr/>
        </p:nvCxnSpPr>
        <p:spPr>
          <a:xfrm>
            <a:off x="5877440" y="3635855"/>
            <a:ext cx="349096" cy="411672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52D5AA-462C-4CD0-B4C3-4644A6574E1F}"/>
              </a:ext>
            </a:extLst>
          </p:cNvPr>
          <p:cNvCxnSpPr>
            <a:cxnSpLocks/>
            <a:stCxn id="50" idx="0"/>
            <a:endCxn id="51" idx="4"/>
          </p:cNvCxnSpPr>
          <p:nvPr/>
        </p:nvCxnSpPr>
        <p:spPr>
          <a:xfrm flipV="1">
            <a:off x="5762691" y="2906040"/>
            <a:ext cx="0" cy="452784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0BEB6D-51B5-4314-A2D9-D810B54BD3A2}"/>
              </a:ext>
            </a:extLst>
          </p:cNvPr>
          <p:cNvCxnSpPr>
            <a:stCxn id="50" idx="5"/>
            <a:endCxn id="52" idx="1"/>
          </p:cNvCxnSpPr>
          <p:nvPr/>
        </p:nvCxnSpPr>
        <p:spPr>
          <a:xfrm flipH="1">
            <a:off x="5231835" y="3635855"/>
            <a:ext cx="416108" cy="411672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80E09D5-EB30-4827-B349-8F7991DF0F44}"/>
              </a:ext>
            </a:extLst>
          </p:cNvPr>
          <p:cNvCxnSpPr>
            <a:cxnSpLocks/>
            <a:stCxn id="52" idx="3"/>
            <a:endCxn id="54" idx="7"/>
          </p:cNvCxnSpPr>
          <p:nvPr/>
        </p:nvCxnSpPr>
        <p:spPr>
          <a:xfrm>
            <a:off x="5231835" y="4277024"/>
            <a:ext cx="416108" cy="46200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9CBC3C6-02BD-4007-BF82-1ED27C25CADE}"/>
              </a:ext>
            </a:extLst>
          </p:cNvPr>
          <p:cNvCxnSpPr>
            <a:stCxn id="51" idx="1"/>
            <a:endCxn id="56" idx="5"/>
          </p:cNvCxnSpPr>
          <p:nvPr/>
        </p:nvCxnSpPr>
        <p:spPr>
          <a:xfrm flipV="1">
            <a:off x="5877440" y="2406802"/>
            <a:ext cx="363636" cy="222209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CE7A7EB-D901-4152-B981-EE84841DCE4A}"/>
              </a:ext>
            </a:extLst>
          </p:cNvPr>
          <p:cNvCxnSpPr>
            <a:stCxn id="51" idx="7"/>
            <a:endCxn id="57" idx="3"/>
          </p:cNvCxnSpPr>
          <p:nvPr/>
        </p:nvCxnSpPr>
        <p:spPr>
          <a:xfrm flipH="1" flipV="1">
            <a:off x="5279366" y="2406802"/>
            <a:ext cx="368577" cy="222209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C28A17-6825-4D56-84BA-C88DD1FFABF9}"/>
              </a:ext>
            </a:extLst>
          </p:cNvPr>
          <p:cNvCxnSpPr>
            <a:stCxn id="55" idx="1"/>
            <a:endCxn id="58" idx="5"/>
          </p:cNvCxnSpPr>
          <p:nvPr/>
        </p:nvCxnSpPr>
        <p:spPr>
          <a:xfrm flipV="1">
            <a:off x="6456035" y="3595145"/>
            <a:ext cx="186610" cy="452382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53E8F53-79E9-4B84-9F5B-98C7805D928A}"/>
              </a:ext>
            </a:extLst>
          </p:cNvPr>
          <p:cNvCxnSpPr>
            <a:stCxn id="54" idx="1"/>
            <a:endCxn id="55" idx="5"/>
          </p:cNvCxnSpPr>
          <p:nvPr/>
        </p:nvCxnSpPr>
        <p:spPr>
          <a:xfrm flipV="1">
            <a:off x="5877440" y="4277024"/>
            <a:ext cx="349096" cy="46200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19578E-7066-425F-A229-ACEDFCDA513B}"/>
              </a:ext>
            </a:extLst>
          </p:cNvPr>
          <p:cNvCxnSpPr>
            <a:cxnSpLocks/>
            <a:stCxn id="53" idx="4"/>
            <a:endCxn id="52" idx="7"/>
          </p:cNvCxnSpPr>
          <p:nvPr/>
        </p:nvCxnSpPr>
        <p:spPr>
          <a:xfrm>
            <a:off x="4653240" y="3683386"/>
            <a:ext cx="349096" cy="36414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D14A464-7E33-474F-BC86-9118CC52A1DB}"/>
              </a:ext>
            </a:extLst>
          </p:cNvPr>
          <p:cNvSpPr txBox="1"/>
          <p:nvPr/>
        </p:nvSpPr>
        <p:spPr>
          <a:xfrm>
            <a:off x="3874753" y="5053189"/>
            <a:ext cx="4115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Arial"/>
                <a:sym typeface="Arial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Arial"/>
                <a:sym typeface="Arial"/>
              </a:rPr>
              <a:t>Aggregation (mean, sum)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80D0F-933B-4717-8155-9A068E520D55}"/>
              </a:ext>
            </a:extLst>
          </p:cNvPr>
          <p:cNvSpPr txBox="1"/>
          <p:nvPr/>
        </p:nvSpPr>
        <p:spPr>
          <a:xfrm>
            <a:off x="4273296" y="5462712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Arial"/>
                <a:sym typeface="Arial"/>
              </a:rPr>
              <a:t>Encoding (R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Arial"/>
                <a:sym typeface="Arial"/>
              </a:rPr>
              <a:t>m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Arial"/>
                <a:sym typeface="Wingdings" panose="05000000000000000000" pitchFamily="2" charset="2"/>
              </a:rPr>
              <a:t>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cs typeface="Arial"/>
                <a:sym typeface="Arial"/>
              </a:rPr>
              <a:t>R</a:t>
            </a:r>
            <a:r>
              <a:rPr kumimoji="0" lang="en-US" sz="2400" b="0" i="0" u="none" strike="noStrike" kern="0" cap="none" spc="0" normalizeH="0" baseline="30000" noProof="0" dirty="0" err="1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cs typeface="Arial"/>
                <a:sym typeface="Arial"/>
              </a:rPr>
              <a:t>n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cs typeface="Arial"/>
                <a:sym typeface="Arial"/>
              </a:rPr>
              <a:t>,Relu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cs typeface="Arial"/>
                <a:sym typeface="Arial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Trebuchet MS"/>
              <a:ea typeface="+mn-ea"/>
              <a:cs typeface="Arial"/>
              <a:sym typeface="Aria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EBE522-8CFA-4C44-8B60-6D428C142CDC}"/>
              </a:ext>
            </a:extLst>
          </p:cNvPr>
          <p:cNvSpPr/>
          <p:nvPr/>
        </p:nvSpPr>
        <p:spPr>
          <a:xfrm>
            <a:off x="2884368" y="6402778"/>
            <a:ext cx="6942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Semi-Supervised Classification with Graph Convolutional Networks, ICLR’17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cs typeface="Arial"/>
              <a:sym typeface="Arial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AA1B43-7C17-49FF-A73F-C45E86E7637F}"/>
              </a:ext>
            </a:extLst>
          </p:cNvPr>
          <p:cNvSpPr txBox="1"/>
          <p:nvPr/>
        </p:nvSpPr>
        <p:spPr>
          <a:xfrm>
            <a:off x="2145914" y="1532362"/>
            <a:ext cx="7572907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Arial"/>
              </a:rPr>
              <a:t>GCN aggregates information from neighboring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3DB83A-5A29-4B5D-94DF-2F49678D7421}"/>
                  </a:ext>
                </a:extLst>
              </p:cNvPr>
              <p:cNvSpPr/>
              <p:nvPr/>
            </p:nvSpPr>
            <p:spPr>
              <a:xfrm>
                <a:off x="7731026" y="3259757"/>
                <a:ext cx="3352793" cy="476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𝐹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(</m:t>
                          </m:r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𝑙</m:t>
                          </m:r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+1)</m:t>
                          </m:r>
                        </m:sup>
                      </m:sSup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𝜎</m:t>
                      </m:r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(</m:t>
                      </m:r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𝐴</m:t>
                      </m:r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𝐹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(</m:t>
                          </m:r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𝑙</m:t>
                          </m:r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𝑊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(</m:t>
                          </m:r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𝑙</m:t>
                          </m:r>
                          <m:r>
                            <a:rPr kumimoji="0" lang="en-US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)</m:t>
                          </m:r>
                        </m:sup>
                      </m:sSup>
                      <m:r>
                        <a:rPr kumimoji="0" lang="en-US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3DB83A-5A29-4B5D-94DF-2F49678D7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026" y="3259757"/>
                <a:ext cx="3352793" cy="476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4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04789 0.0625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7" y="3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4875 0.0643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" y="321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2 -0.00103 L 0.00058 -0.11446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568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3443 0.10108 " pathEditMode="fixed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2" y="504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8519E-5 L 0.04398 0.08847 " pathEditMode="fixed" rAng="0" ptsTypes="AA">
                                      <p:cBhvr>
                                        <p:cTn id="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9" y="44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04933 -0.09928 " pathEditMode="fixed" rAng="0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9" y="-496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8519E-5 L 0.03718 0.0931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" y="46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2 0.0018 L -0.0502 -0.09774 " pathEditMode="fixed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-499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5281 0.09465 " pathEditMode="fixed" rAng="0" ptsTypes="AA">
                                      <p:cBhvr>
                                        <p:cTn id="4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8" y="47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00073 0.11575 " pathEditMode="fixed" rAng="0" ptsTypes="AA">
                                      <p:cBhvr>
                                        <p:cTn id="5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553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2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05556 -0.09156 " pathEditMode="fixed" rAng="0" ptsTypes="AA">
                                      <p:cBhvr>
                                        <p:cTn id="5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-457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4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03704E-5 L -0.04557 -0.09027 " pathEditMode="fixed" rAng="0" ptsTypes="AA">
                                      <p:cBhvr>
                                        <p:cTn id="5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" y="-478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68" grpId="0"/>
      <p:bldP spid="68" grpId="1"/>
      <p:bldP spid="6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7E26-F33C-489F-ACB4-D9DC6251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GCN based Testability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EE4F5-07CD-406E-BEB7-025BCF127C9C}"/>
              </a:ext>
            </a:extLst>
          </p:cNvPr>
          <p:cNvSpPr txBox="1"/>
          <p:nvPr/>
        </p:nvSpPr>
        <p:spPr>
          <a:xfrm>
            <a:off x="1649816" y="5283440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    Weighted sum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&amp;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Relu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(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R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4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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R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32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05812-321E-43FF-8319-D28D19A18B68}"/>
              </a:ext>
            </a:extLst>
          </p:cNvPr>
          <p:cNvSpPr txBox="1"/>
          <p:nvPr/>
        </p:nvSpPr>
        <p:spPr>
          <a:xfrm>
            <a:off x="4029755" y="5299771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 Weighted sum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&amp;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Relu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(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R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32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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R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64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618480F-4170-483C-9C9C-14489281301E}"/>
              </a:ext>
            </a:extLst>
          </p:cNvPr>
          <p:cNvGrpSpPr/>
          <p:nvPr/>
        </p:nvGrpSpPr>
        <p:grpSpPr>
          <a:xfrm>
            <a:off x="887222" y="3253863"/>
            <a:ext cx="1096447" cy="1439599"/>
            <a:chOff x="493082" y="3809578"/>
            <a:chExt cx="1657158" cy="226374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807B2A-C189-4E0C-AD6F-C2EFB46804C1}"/>
                </a:ext>
              </a:extLst>
            </p:cNvPr>
            <p:cNvSpPr/>
            <p:nvPr/>
          </p:nvSpPr>
          <p:spPr>
            <a:xfrm>
              <a:off x="1422284" y="4233349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39DD2CE-FEBA-4FE3-8505-391E3EBF59B0}"/>
                </a:ext>
              </a:extLst>
            </p:cNvPr>
            <p:cNvSpPr/>
            <p:nvPr/>
          </p:nvSpPr>
          <p:spPr>
            <a:xfrm>
              <a:off x="1703491" y="4848261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5C7371-6E0F-46F2-8FC5-9025DBF67FB0}"/>
                </a:ext>
              </a:extLst>
            </p:cNvPr>
            <p:cNvSpPr/>
            <p:nvPr/>
          </p:nvSpPr>
          <p:spPr>
            <a:xfrm>
              <a:off x="686573" y="3809578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7EFC94-77DD-4D41-A1F1-B7917E3709FE}"/>
                </a:ext>
              </a:extLst>
            </p:cNvPr>
            <p:cNvSpPr/>
            <p:nvPr/>
          </p:nvSpPr>
          <p:spPr>
            <a:xfrm>
              <a:off x="493082" y="4763501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5901046-D1C2-4B79-A86E-13FF37FFCBA1}"/>
                </a:ext>
              </a:extLst>
            </p:cNvPr>
            <p:cNvCxnSpPr>
              <a:cxnSpLocks/>
              <a:stCxn id="21" idx="6"/>
              <a:endCxn id="19" idx="1"/>
            </p:cNvCxnSpPr>
            <p:nvPr/>
          </p:nvCxnSpPr>
          <p:spPr>
            <a:xfrm>
              <a:off x="1133322" y="4032952"/>
              <a:ext cx="354386" cy="265821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5CE811F-7D43-4136-879A-5034A3D60D08}"/>
                </a:ext>
              </a:extLst>
            </p:cNvPr>
            <p:cNvCxnSpPr>
              <a:cxnSpLocks/>
              <a:stCxn id="22" idx="6"/>
              <a:endCxn id="19" idx="3"/>
            </p:cNvCxnSpPr>
            <p:nvPr/>
          </p:nvCxnSpPr>
          <p:spPr>
            <a:xfrm flipV="1">
              <a:off x="939831" y="4614673"/>
              <a:ext cx="547878" cy="372203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4C40DB-12E7-464B-A665-6952EA6C8524}"/>
                </a:ext>
              </a:extLst>
            </p:cNvPr>
            <p:cNvCxnSpPr>
              <a:cxnSpLocks/>
              <a:stCxn id="19" idx="5"/>
              <a:endCxn id="20" idx="0"/>
            </p:cNvCxnSpPr>
            <p:nvPr/>
          </p:nvCxnSpPr>
          <p:spPr>
            <a:xfrm>
              <a:off x="1803609" y="4614673"/>
              <a:ext cx="123257" cy="233588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F746E28-5F31-4A4A-99B5-67590EAA8079}"/>
                </a:ext>
              </a:extLst>
            </p:cNvPr>
            <p:cNvSpPr/>
            <p:nvPr/>
          </p:nvSpPr>
          <p:spPr>
            <a:xfrm>
              <a:off x="1541587" y="5626575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546931-7BE6-415F-813B-9F197B9E6CCE}"/>
                </a:ext>
              </a:extLst>
            </p:cNvPr>
            <p:cNvSpPr/>
            <p:nvPr/>
          </p:nvSpPr>
          <p:spPr>
            <a:xfrm>
              <a:off x="727949" y="5517027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6F1ADAF-63D0-4C80-8333-C7AABEBFC0F9}"/>
                </a:ext>
              </a:extLst>
            </p:cNvPr>
            <p:cNvCxnSpPr>
              <a:cxnSpLocks/>
              <a:stCxn id="29" idx="6"/>
              <a:endCxn id="28" idx="2"/>
            </p:cNvCxnSpPr>
            <p:nvPr/>
          </p:nvCxnSpPr>
          <p:spPr>
            <a:xfrm>
              <a:off x="1174698" y="5740401"/>
              <a:ext cx="366889" cy="109549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ACC7078-04E6-4400-B2CD-4F9EB4E645C3}"/>
                </a:ext>
              </a:extLst>
            </p:cNvPr>
            <p:cNvCxnSpPr>
              <a:cxnSpLocks/>
              <a:stCxn id="28" idx="0"/>
              <a:endCxn id="20" idx="4"/>
            </p:cNvCxnSpPr>
            <p:nvPr/>
          </p:nvCxnSpPr>
          <p:spPr>
            <a:xfrm flipV="1">
              <a:off x="1764962" y="5295010"/>
              <a:ext cx="161904" cy="331565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3B305BA-4EFB-4473-8A0F-FB457CFAF8F3}"/>
                </a:ext>
              </a:extLst>
            </p:cNvPr>
            <p:cNvCxnSpPr>
              <a:cxnSpLocks/>
              <a:stCxn id="22" idx="6"/>
              <a:endCxn id="20" idx="2"/>
            </p:cNvCxnSpPr>
            <p:nvPr/>
          </p:nvCxnSpPr>
          <p:spPr>
            <a:xfrm>
              <a:off x="939831" y="4986875"/>
              <a:ext cx="763660" cy="84760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B69AEA-5E74-4C2F-81A6-308EC4A7E45D}"/>
                </a:ext>
              </a:extLst>
            </p:cNvPr>
            <p:cNvCxnSpPr>
              <a:cxnSpLocks/>
              <a:stCxn id="22" idx="4"/>
              <a:endCxn id="29" idx="0"/>
            </p:cNvCxnSpPr>
            <p:nvPr/>
          </p:nvCxnSpPr>
          <p:spPr>
            <a:xfrm>
              <a:off x="716457" y="5210249"/>
              <a:ext cx="234867" cy="306777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A363F0A-9153-4AC9-BD9E-A248021BD98C}"/>
                </a:ext>
              </a:extLst>
            </p:cNvPr>
            <p:cNvCxnSpPr>
              <a:cxnSpLocks/>
              <a:stCxn id="29" idx="7"/>
              <a:endCxn id="20" idx="3"/>
            </p:cNvCxnSpPr>
            <p:nvPr/>
          </p:nvCxnSpPr>
          <p:spPr>
            <a:xfrm flipV="1">
              <a:off x="1109274" y="5229585"/>
              <a:ext cx="659642" cy="352866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7A6B9C95-29EF-436B-A673-B930D630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90" y="2807442"/>
            <a:ext cx="1157811" cy="249801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EA7018A3-4CB4-4A1C-AA5D-18955C2F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060" y="2749575"/>
            <a:ext cx="1197462" cy="2505948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94B94D6-C395-43D1-AAF1-DF20D19776C4}"/>
              </a:ext>
            </a:extLst>
          </p:cNvPr>
          <p:cNvGrpSpPr/>
          <p:nvPr/>
        </p:nvGrpSpPr>
        <p:grpSpPr>
          <a:xfrm>
            <a:off x="3188226" y="3253863"/>
            <a:ext cx="1096447" cy="1439599"/>
            <a:chOff x="493082" y="3809578"/>
            <a:chExt cx="1657158" cy="226374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FF2BAF3-724C-49E9-BFBD-31367EB29011}"/>
                </a:ext>
              </a:extLst>
            </p:cNvPr>
            <p:cNvSpPr/>
            <p:nvPr/>
          </p:nvSpPr>
          <p:spPr>
            <a:xfrm>
              <a:off x="1422284" y="4233349"/>
              <a:ext cx="446749" cy="44674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5996220-9B38-46AB-839E-64C05F2C2327}"/>
                </a:ext>
              </a:extLst>
            </p:cNvPr>
            <p:cNvSpPr/>
            <p:nvPr/>
          </p:nvSpPr>
          <p:spPr>
            <a:xfrm>
              <a:off x="1703491" y="4848261"/>
              <a:ext cx="446749" cy="44674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3619B09-2C46-4F2F-88DD-08513FA94347}"/>
                </a:ext>
              </a:extLst>
            </p:cNvPr>
            <p:cNvSpPr/>
            <p:nvPr/>
          </p:nvSpPr>
          <p:spPr>
            <a:xfrm>
              <a:off x="686573" y="3809578"/>
              <a:ext cx="446749" cy="44674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D09A833-CEB1-4B08-8B5A-9F5657AA1FA2}"/>
                </a:ext>
              </a:extLst>
            </p:cNvPr>
            <p:cNvSpPr/>
            <p:nvPr/>
          </p:nvSpPr>
          <p:spPr>
            <a:xfrm>
              <a:off x="493082" y="4763501"/>
              <a:ext cx="446749" cy="44674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3F6C656E-BF9B-441D-88F5-ED0252B0B3CE}"/>
                </a:ext>
              </a:extLst>
            </p:cNvPr>
            <p:cNvCxnSpPr>
              <a:cxnSpLocks/>
              <a:stCxn id="117" idx="6"/>
              <a:endCxn id="115" idx="1"/>
            </p:cNvCxnSpPr>
            <p:nvPr/>
          </p:nvCxnSpPr>
          <p:spPr>
            <a:xfrm>
              <a:off x="1133322" y="4032952"/>
              <a:ext cx="354386" cy="265821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B16E385-4D5E-4FC5-9432-C097EFC9BCE6}"/>
                </a:ext>
              </a:extLst>
            </p:cNvPr>
            <p:cNvCxnSpPr>
              <a:cxnSpLocks/>
              <a:stCxn id="118" idx="6"/>
              <a:endCxn id="115" idx="3"/>
            </p:cNvCxnSpPr>
            <p:nvPr/>
          </p:nvCxnSpPr>
          <p:spPr>
            <a:xfrm flipV="1">
              <a:off x="939831" y="4614673"/>
              <a:ext cx="547878" cy="372203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B49C8D19-91EF-4631-A6C5-D898264AB9E2}"/>
                </a:ext>
              </a:extLst>
            </p:cNvPr>
            <p:cNvCxnSpPr>
              <a:cxnSpLocks/>
              <a:stCxn id="115" idx="5"/>
              <a:endCxn id="116" idx="0"/>
            </p:cNvCxnSpPr>
            <p:nvPr/>
          </p:nvCxnSpPr>
          <p:spPr>
            <a:xfrm>
              <a:off x="1803609" y="4614673"/>
              <a:ext cx="123257" cy="233588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E8636EE-9838-4F6E-83A0-4A2B2DC5F1BF}"/>
                </a:ext>
              </a:extLst>
            </p:cNvPr>
            <p:cNvSpPr/>
            <p:nvPr/>
          </p:nvSpPr>
          <p:spPr>
            <a:xfrm>
              <a:off x="1541587" y="5626575"/>
              <a:ext cx="446749" cy="44674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CCD255B-2E2F-401D-A05B-E65561FC3423}"/>
                </a:ext>
              </a:extLst>
            </p:cNvPr>
            <p:cNvSpPr/>
            <p:nvPr/>
          </p:nvSpPr>
          <p:spPr>
            <a:xfrm>
              <a:off x="727949" y="5517027"/>
              <a:ext cx="446749" cy="44674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8E261BC-21C5-41CD-8DE0-063117253FBE}"/>
                </a:ext>
              </a:extLst>
            </p:cNvPr>
            <p:cNvCxnSpPr>
              <a:cxnSpLocks/>
              <a:stCxn id="123" idx="6"/>
              <a:endCxn id="122" idx="2"/>
            </p:cNvCxnSpPr>
            <p:nvPr/>
          </p:nvCxnSpPr>
          <p:spPr>
            <a:xfrm>
              <a:off x="1174698" y="5740401"/>
              <a:ext cx="366889" cy="109549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1FC6211-442E-46A2-9524-ACA674187F6C}"/>
                </a:ext>
              </a:extLst>
            </p:cNvPr>
            <p:cNvCxnSpPr>
              <a:cxnSpLocks/>
              <a:stCxn id="122" idx="0"/>
              <a:endCxn id="116" idx="4"/>
            </p:cNvCxnSpPr>
            <p:nvPr/>
          </p:nvCxnSpPr>
          <p:spPr>
            <a:xfrm flipV="1">
              <a:off x="1764962" y="5295010"/>
              <a:ext cx="161904" cy="331565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F3D1834E-7C05-4062-A5B8-E669C34BC3DF}"/>
                </a:ext>
              </a:extLst>
            </p:cNvPr>
            <p:cNvCxnSpPr>
              <a:cxnSpLocks/>
              <a:stCxn id="118" idx="6"/>
              <a:endCxn id="116" idx="2"/>
            </p:cNvCxnSpPr>
            <p:nvPr/>
          </p:nvCxnSpPr>
          <p:spPr>
            <a:xfrm>
              <a:off x="939831" y="4986875"/>
              <a:ext cx="763660" cy="84760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93C62E8-AB52-4656-A65A-EE36C044C8F4}"/>
                </a:ext>
              </a:extLst>
            </p:cNvPr>
            <p:cNvCxnSpPr>
              <a:cxnSpLocks/>
              <a:stCxn id="118" idx="4"/>
              <a:endCxn id="123" idx="0"/>
            </p:cNvCxnSpPr>
            <p:nvPr/>
          </p:nvCxnSpPr>
          <p:spPr>
            <a:xfrm>
              <a:off x="716457" y="5210249"/>
              <a:ext cx="234867" cy="306777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5B39A07-9A74-4A66-8604-2C5BDEC178D3}"/>
                </a:ext>
              </a:extLst>
            </p:cNvPr>
            <p:cNvCxnSpPr>
              <a:cxnSpLocks/>
              <a:stCxn id="123" idx="7"/>
              <a:endCxn id="116" idx="3"/>
            </p:cNvCxnSpPr>
            <p:nvPr/>
          </p:nvCxnSpPr>
          <p:spPr>
            <a:xfrm flipV="1">
              <a:off x="1109274" y="5229585"/>
              <a:ext cx="659642" cy="352866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FD123F0F-F6F8-4446-9F7B-D761C76B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40" y="2807442"/>
            <a:ext cx="1157811" cy="2498018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1390EC1-10A6-4972-9CB1-AFAD3272398C}"/>
              </a:ext>
            </a:extLst>
          </p:cNvPr>
          <p:cNvGrpSpPr/>
          <p:nvPr/>
        </p:nvGrpSpPr>
        <p:grpSpPr>
          <a:xfrm>
            <a:off x="5496906" y="3282748"/>
            <a:ext cx="1096447" cy="1439599"/>
            <a:chOff x="493082" y="3809578"/>
            <a:chExt cx="1657158" cy="2263746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7C27786-281A-41FE-9441-672BA12160EC}"/>
                </a:ext>
              </a:extLst>
            </p:cNvPr>
            <p:cNvSpPr/>
            <p:nvPr/>
          </p:nvSpPr>
          <p:spPr>
            <a:xfrm>
              <a:off x="1466936" y="4233348"/>
              <a:ext cx="446748" cy="4467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E7AE412-3B58-4C70-AC56-38F8EDBB55C7}"/>
                </a:ext>
              </a:extLst>
            </p:cNvPr>
            <p:cNvSpPr/>
            <p:nvPr/>
          </p:nvSpPr>
          <p:spPr>
            <a:xfrm>
              <a:off x="1703491" y="4848261"/>
              <a:ext cx="446749" cy="44674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D9B5E11-C647-4A24-9228-3CAB2EBE66C4}"/>
                </a:ext>
              </a:extLst>
            </p:cNvPr>
            <p:cNvSpPr/>
            <p:nvPr/>
          </p:nvSpPr>
          <p:spPr>
            <a:xfrm>
              <a:off x="731225" y="3809578"/>
              <a:ext cx="446748" cy="4467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E0D5F45-0A8C-4850-A6F4-39D785F758DC}"/>
                </a:ext>
              </a:extLst>
            </p:cNvPr>
            <p:cNvSpPr/>
            <p:nvPr/>
          </p:nvSpPr>
          <p:spPr>
            <a:xfrm>
              <a:off x="493082" y="4763501"/>
              <a:ext cx="446749" cy="44674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7F7BAF4-ABBB-4C21-AEBD-23EDD27B9697}"/>
                </a:ext>
              </a:extLst>
            </p:cNvPr>
            <p:cNvCxnSpPr>
              <a:cxnSpLocks/>
              <a:stCxn id="133" idx="6"/>
              <a:endCxn id="131" idx="1"/>
            </p:cNvCxnSpPr>
            <p:nvPr/>
          </p:nvCxnSpPr>
          <p:spPr>
            <a:xfrm>
              <a:off x="1177973" y="4032953"/>
              <a:ext cx="354387" cy="265821"/>
            </a:xfrm>
            <a:prstGeom prst="straightConnector1">
              <a:avLst/>
            </a:prstGeom>
            <a:solidFill>
              <a:schemeClr val="tx2"/>
            </a:solidFill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1C60E87-D28F-4ACB-A4BB-0748D2F02A09}"/>
                </a:ext>
              </a:extLst>
            </p:cNvPr>
            <p:cNvCxnSpPr>
              <a:cxnSpLocks/>
              <a:stCxn id="134" idx="6"/>
              <a:endCxn id="131" idx="3"/>
            </p:cNvCxnSpPr>
            <p:nvPr/>
          </p:nvCxnSpPr>
          <p:spPr>
            <a:xfrm flipV="1">
              <a:off x="939830" y="4614672"/>
              <a:ext cx="592530" cy="372203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1FA9E86-3AA4-4CE7-BAD7-74E868D681CC}"/>
                </a:ext>
              </a:extLst>
            </p:cNvPr>
            <p:cNvCxnSpPr>
              <a:cxnSpLocks/>
              <a:stCxn id="131" idx="5"/>
              <a:endCxn id="132" idx="0"/>
            </p:cNvCxnSpPr>
            <p:nvPr/>
          </p:nvCxnSpPr>
          <p:spPr>
            <a:xfrm>
              <a:off x="1848259" y="4614672"/>
              <a:ext cx="78607" cy="233589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1C6EBA5-90DA-4572-9739-CC6802B2D628}"/>
                </a:ext>
              </a:extLst>
            </p:cNvPr>
            <p:cNvSpPr/>
            <p:nvPr/>
          </p:nvSpPr>
          <p:spPr>
            <a:xfrm>
              <a:off x="1541587" y="5626575"/>
              <a:ext cx="446749" cy="44674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9883249-E974-439C-8EBF-A1809B6652F8}"/>
                </a:ext>
              </a:extLst>
            </p:cNvPr>
            <p:cNvSpPr/>
            <p:nvPr/>
          </p:nvSpPr>
          <p:spPr>
            <a:xfrm>
              <a:off x="727949" y="5517027"/>
              <a:ext cx="446749" cy="44674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43AC9CE-E8EC-482A-8042-4FEC72DE34EA}"/>
                </a:ext>
              </a:extLst>
            </p:cNvPr>
            <p:cNvCxnSpPr>
              <a:cxnSpLocks/>
              <a:stCxn id="139" idx="6"/>
              <a:endCxn id="138" idx="2"/>
            </p:cNvCxnSpPr>
            <p:nvPr/>
          </p:nvCxnSpPr>
          <p:spPr>
            <a:xfrm>
              <a:off x="1174698" y="5740401"/>
              <a:ext cx="366889" cy="109549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2E737AC-2EB5-480F-9D2F-8AA72CABAF5C}"/>
                </a:ext>
              </a:extLst>
            </p:cNvPr>
            <p:cNvCxnSpPr>
              <a:cxnSpLocks/>
              <a:stCxn id="138" idx="0"/>
              <a:endCxn id="132" idx="4"/>
            </p:cNvCxnSpPr>
            <p:nvPr/>
          </p:nvCxnSpPr>
          <p:spPr>
            <a:xfrm flipV="1">
              <a:off x="1764962" y="5295010"/>
              <a:ext cx="161904" cy="331565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ABCC6A5-4BD2-4BD9-934F-2940C9A7A074}"/>
                </a:ext>
              </a:extLst>
            </p:cNvPr>
            <p:cNvCxnSpPr>
              <a:cxnSpLocks/>
              <a:stCxn id="134" idx="6"/>
              <a:endCxn id="132" idx="2"/>
            </p:cNvCxnSpPr>
            <p:nvPr/>
          </p:nvCxnSpPr>
          <p:spPr>
            <a:xfrm>
              <a:off x="939831" y="4986875"/>
              <a:ext cx="763660" cy="84760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BE3300E-35B9-497C-96F5-67DFCBC6A38D}"/>
                </a:ext>
              </a:extLst>
            </p:cNvPr>
            <p:cNvCxnSpPr>
              <a:cxnSpLocks/>
              <a:stCxn id="134" idx="4"/>
              <a:endCxn id="139" idx="0"/>
            </p:cNvCxnSpPr>
            <p:nvPr/>
          </p:nvCxnSpPr>
          <p:spPr>
            <a:xfrm>
              <a:off x="716457" y="5210249"/>
              <a:ext cx="234867" cy="306777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75A89C45-4EE9-40C3-8C8F-7ACAE7C33D6F}"/>
                </a:ext>
              </a:extLst>
            </p:cNvPr>
            <p:cNvCxnSpPr>
              <a:cxnSpLocks/>
              <a:stCxn id="139" idx="7"/>
              <a:endCxn id="132" idx="3"/>
            </p:cNvCxnSpPr>
            <p:nvPr/>
          </p:nvCxnSpPr>
          <p:spPr>
            <a:xfrm flipV="1">
              <a:off x="1109274" y="5229585"/>
              <a:ext cx="659642" cy="352866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6DC4C9F-857B-473A-BABD-23D6435D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12" y="2807442"/>
            <a:ext cx="1157811" cy="2498018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1B7829F-3FDC-48B6-8619-4E9C5D0D7589}"/>
              </a:ext>
            </a:extLst>
          </p:cNvPr>
          <p:cNvGrpSpPr/>
          <p:nvPr/>
        </p:nvGrpSpPr>
        <p:grpSpPr>
          <a:xfrm>
            <a:off x="7785482" y="3309701"/>
            <a:ext cx="1096447" cy="1439599"/>
            <a:chOff x="493082" y="3809578"/>
            <a:chExt cx="1657158" cy="2263746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996AD95-901A-477E-807F-BAE51D7F7066}"/>
                </a:ext>
              </a:extLst>
            </p:cNvPr>
            <p:cNvSpPr/>
            <p:nvPr/>
          </p:nvSpPr>
          <p:spPr>
            <a:xfrm>
              <a:off x="1422284" y="4233349"/>
              <a:ext cx="446749" cy="44674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40E5A34-95DE-454F-8ACF-C5277D7140D3}"/>
                </a:ext>
              </a:extLst>
            </p:cNvPr>
            <p:cNvSpPr/>
            <p:nvPr/>
          </p:nvSpPr>
          <p:spPr>
            <a:xfrm>
              <a:off x="1703491" y="4848261"/>
              <a:ext cx="446749" cy="44674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F66A42-6357-4796-B14A-899A5F88CB8C}"/>
                </a:ext>
              </a:extLst>
            </p:cNvPr>
            <p:cNvSpPr/>
            <p:nvPr/>
          </p:nvSpPr>
          <p:spPr>
            <a:xfrm>
              <a:off x="686573" y="3809578"/>
              <a:ext cx="446749" cy="44674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0DE2F46-00E0-4CC2-B5EA-285519E386CB}"/>
                </a:ext>
              </a:extLst>
            </p:cNvPr>
            <p:cNvSpPr/>
            <p:nvPr/>
          </p:nvSpPr>
          <p:spPr>
            <a:xfrm>
              <a:off x="493082" y="4763501"/>
              <a:ext cx="446749" cy="44674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D41CB44-1BB9-4F96-88F1-A66192785BC3}"/>
                </a:ext>
              </a:extLst>
            </p:cNvPr>
            <p:cNvCxnSpPr>
              <a:cxnSpLocks/>
              <a:stCxn id="149" idx="6"/>
              <a:endCxn id="147" idx="1"/>
            </p:cNvCxnSpPr>
            <p:nvPr/>
          </p:nvCxnSpPr>
          <p:spPr>
            <a:xfrm>
              <a:off x="1133322" y="4032952"/>
              <a:ext cx="354386" cy="265821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93B7FF65-280B-45C5-B226-2BF307658242}"/>
                </a:ext>
              </a:extLst>
            </p:cNvPr>
            <p:cNvCxnSpPr>
              <a:cxnSpLocks/>
              <a:stCxn id="150" idx="6"/>
              <a:endCxn id="147" idx="3"/>
            </p:cNvCxnSpPr>
            <p:nvPr/>
          </p:nvCxnSpPr>
          <p:spPr>
            <a:xfrm flipV="1">
              <a:off x="939831" y="4614673"/>
              <a:ext cx="547878" cy="372203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D9F7808E-F4CA-477A-8BB5-5FCE5070AFC6}"/>
                </a:ext>
              </a:extLst>
            </p:cNvPr>
            <p:cNvCxnSpPr>
              <a:cxnSpLocks/>
              <a:stCxn id="147" idx="5"/>
              <a:endCxn id="148" idx="0"/>
            </p:cNvCxnSpPr>
            <p:nvPr/>
          </p:nvCxnSpPr>
          <p:spPr>
            <a:xfrm>
              <a:off x="1803609" y="4614673"/>
              <a:ext cx="123257" cy="233588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F2892D3-DBBB-47E3-8C63-1964EC5DEFC7}"/>
                </a:ext>
              </a:extLst>
            </p:cNvPr>
            <p:cNvSpPr/>
            <p:nvPr/>
          </p:nvSpPr>
          <p:spPr>
            <a:xfrm>
              <a:off x="1541587" y="5626575"/>
              <a:ext cx="446749" cy="44674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3F86489-0586-44BC-9022-DEE7FFC20893}"/>
                </a:ext>
              </a:extLst>
            </p:cNvPr>
            <p:cNvSpPr/>
            <p:nvPr/>
          </p:nvSpPr>
          <p:spPr>
            <a:xfrm>
              <a:off x="727949" y="5517027"/>
              <a:ext cx="446749" cy="44674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83285AC-BDFD-488E-B6A3-E851EB73AAE8}"/>
                </a:ext>
              </a:extLst>
            </p:cNvPr>
            <p:cNvCxnSpPr>
              <a:cxnSpLocks/>
              <a:stCxn id="155" idx="6"/>
              <a:endCxn id="154" idx="2"/>
            </p:cNvCxnSpPr>
            <p:nvPr/>
          </p:nvCxnSpPr>
          <p:spPr>
            <a:xfrm>
              <a:off x="1174698" y="5740401"/>
              <a:ext cx="366889" cy="109549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B39333F7-D084-428F-B500-F9AFB4E6BD0B}"/>
                </a:ext>
              </a:extLst>
            </p:cNvPr>
            <p:cNvCxnSpPr>
              <a:cxnSpLocks/>
              <a:stCxn id="154" idx="0"/>
              <a:endCxn id="148" idx="4"/>
            </p:cNvCxnSpPr>
            <p:nvPr/>
          </p:nvCxnSpPr>
          <p:spPr>
            <a:xfrm flipV="1">
              <a:off x="1764962" y="5295010"/>
              <a:ext cx="161904" cy="331565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5A3D81C2-9F7E-4FE6-8056-C1A7412AA554}"/>
                </a:ext>
              </a:extLst>
            </p:cNvPr>
            <p:cNvCxnSpPr>
              <a:cxnSpLocks/>
              <a:stCxn id="150" idx="6"/>
              <a:endCxn id="148" idx="2"/>
            </p:cNvCxnSpPr>
            <p:nvPr/>
          </p:nvCxnSpPr>
          <p:spPr>
            <a:xfrm>
              <a:off x="939831" y="4986875"/>
              <a:ext cx="763660" cy="84760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AB471970-C6D7-4A49-BD87-43546C2A500E}"/>
                </a:ext>
              </a:extLst>
            </p:cNvPr>
            <p:cNvCxnSpPr>
              <a:cxnSpLocks/>
              <a:stCxn id="150" idx="4"/>
              <a:endCxn id="155" idx="0"/>
            </p:cNvCxnSpPr>
            <p:nvPr/>
          </p:nvCxnSpPr>
          <p:spPr>
            <a:xfrm>
              <a:off x="716457" y="5210249"/>
              <a:ext cx="234867" cy="306777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7507F796-2FD0-4DC4-9425-9C872092C765}"/>
                </a:ext>
              </a:extLst>
            </p:cNvPr>
            <p:cNvCxnSpPr>
              <a:cxnSpLocks/>
              <a:stCxn id="155" idx="7"/>
              <a:endCxn id="148" idx="3"/>
            </p:cNvCxnSpPr>
            <p:nvPr/>
          </p:nvCxnSpPr>
          <p:spPr>
            <a:xfrm flipV="1">
              <a:off x="1109274" y="5229585"/>
              <a:ext cx="659642" cy="352866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7E11484-DF3B-4D7E-BF94-F08C3DDE22F8}"/>
              </a:ext>
            </a:extLst>
          </p:cNvPr>
          <p:cNvGrpSpPr/>
          <p:nvPr/>
        </p:nvGrpSpPr>
        <p:grpSpPr>
          <a:xfrm>
            <a:off x="10184287" y="3282748"/>
            <a:ext cx="1096447" cy="1439599"/>
            <a:chOff x="493082" y="3809578"/>
            <a:chExt cx="1657158" cy="226374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98521AB-C0D0-4F10-BCFE-0EE10FBFB1D4}"/>
                </a:ext>
              </a:extLst>
            </p:cNvPr>
            <p:cNvSpPr/>
            <p:nvPr/>
          </p:nvSpPr>
          <p:spPr>
            <a:xfrm>
              <a:off x="1422284" y="4233349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1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E5290F1-21A2-4833-8BE9-DB9E15C21D2E}"/>
                </a:ext>
              </a:extLst>
            </p:cNvPr>
            <p:cNvSpPr/>
            <p:nvPr/>
          </p:nvSpPr>
          <p:spPr>
            <a:xfrm>
              <a:off x="1703491" y="4848261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0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8F1CAFF-E1B2-4F27-BA2C-89130584DFD9}"/>
                </a:ext>
              </a:extLst>
            </p:cNvPr>
            <p:cNvSpPr/>
            <p:nvPr/>
          </p:nvSpPr>
          <p:spPr>
            <a:xfrm>
              <a:off x="686573" y="3809578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1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0730997-3BD5-48B3-8834-2D38CB37547F}"/>
                </a:ext>
              </a:extLst>
            </p:cNvPr>
            <p:cNvSpPr/>
            <p:nvPr/>
          </p:nvSpPr>
          <p:spPr>
            <a:xfrm>
              <a:off x="493082" y="4763501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0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401D89D-F7EE-4748-8754-352ECAC3FE73}"/>
                </a:ext>
              </a:extLst>
            </p:cNvPr>
            <p:cNvCxnSpPr>
              <a:cxnSpLocks/>
              <a:stCxn id="164" idx="6"/>
              <a:endCxn id="162" idx="1"/>
            </p:cNvCxnSpPr>
            <p:nvPr/>
          </p:nvCxnSpPr>
          <p:spPr>
            <a:xfrm>
              <a:off x="1133322" y="4032952"/>
              <a:ext cx="354386" cy="265821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DBBBEABB-789B-4242-9403-E4200E0932FB}"/>
                </a:ext>
              </a:extLst>
            </p:cNvPr>
            <p:cNvCxnSpPr>
              <a:cxnSpLocks/>
              <a:stCxn id="165" idx="6"/>
              <a:endCxn id="162" idx="3"/>
            </p:cNvCxnSpPr>
            <p:nvPr/>
          </p:nvCxnSpPr>
          <p:spPr>
            <a:xfrm flipV="1">
              <a:off x="939831" y="4614673"/>
              <a:ext cx="547878" cy="372203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42812ED-5D53-4440-8551-675310E5DB23}"/>
                </a:ext>
              </a:extLst>
            </p:cNvPr>
            <p:cNvCxnSpPr>
              <a:cxnSpLocks/>
              <a:stCxn id="162" idx="5"/>
              <a:endCxn id="163" idx="0"/>
            </p:cNvCxnSpPr>
            <p:nvPr/>
          </p:nvCxnSpPr>
          <p:spPr>
            <a:xfrm>
              <a:off x="1803609" y="4614673"/>
              <a:ext cx="123257" cy="233588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226011B-6444-4C71-9B3A-07DF8713AFFF}"/>
                </a:ext>
              </a:extLst>
            </p:cNvPr>
            <p:cNvSpPr/>
            <p:nvPr/>
          </p:nvSpPr>
          <p:spPr>
            <a:xfrm>
              <a:off x="1541587" y="5626575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0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830B2D2-2E22-458D-BB39-A498ECCD8B11}"/>
                </a:ext>
              </a:extLst>
            </p:cNvPr>
            <p:cNvSpPr/>
            <p:nvPr/>
          </p:nvSpPr>
          <p:spPr>
            <a:xfrm>
              <a:off x="727949" y="5517027"/>
              <a:ext cx="446749" cy="4467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0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1BF01F5-A32D-46DB-A4BA-89F3337CB509}"/>
                </a:ext>
              </a:extLst>
            </p:cNvPr>
            <p:cNvCxnSpPr>
              <a:cxnSpLocks/>
              <a:stCxn id="170" idx="6"/>
              <a:endCxn id="169" idx="2"/>
            </p:cNvCxnSpPr>
            <p:nvPr/>
          </p:nvCxnSpPr>
          <p:spPr>
            <a:xfrm>
              <a:off x="1174698" y="5740401"/>
              <a:ext cx="366889" cy="109549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F4EAE8F9-9786-4790-9273-F72EA8BF8E6D}"/>
                </a:ext>
              </a:extLst>
            </p:cNvPr>
            <p:cNvCxnSpPr>
              <a:cxnSpLocks/>
              <a:stCxn id="169" idx="0"/>
              <a:endCxn id="163" idx="4"/>
            </p:cNvCxnSpPr>
            <p:nvPr/>
          </p:nvCxnSpPr>
          <p:spPr>
            <a:xfrm flipV="1">
              <a:off x="1764962" y="5295010"/>
              <a:ext cx="161904" cy="331565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149D3E0F-0FBE-4ABC-8B2A-D21E7F43F17B}"/>
                </a:ext>
              </a:extLst>
            </p:cNvPr>
            <p:cNvCxnSpPr>
              <a:cxnSpLocks/>
              <a:stCxn id="165" idx="6"/>
              <a:endCxn id="163" idx="2"/>
            </p:cNvCxnSpPr>
            <p:nvPr/>
          </p:nvCxnSpPr>
          <p:spPr>
            <a:xfrm>
              <a:off x="939831" y="4986875"/>
              <a:ext cx="763660" cy="84760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0A2B481-10A1-4598-BC4C-5D130AB4395D}"/>
                </a:ext>
              </a:extLst>
            </p:cNvPr>
            <p:cNvCxnSpPr>
              <a:cxnSpLocks/>
              <a:stCxn id="165" idx="4"/>
              <a:endCxn id="170" idx="0"/>
            </p:cNvCxnSpPr>
            <p:nvPr/>
          </p:nvCxnSpPr>
          <p:spPr>
            <a:xfrm>
              <a:off x="716457" y="5210249"/>
              <a:ext cx="234867" cy="306777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3C8D5A27-4598-45BA-AEF0-76739AEFF45C}"/>
                </a:ext>
              </a:extLst>
            </p:cNvPr>
            <p:cNvCxnSpPr>
              <a:cxnSpLocks/>
              <a:stCxn id="170" idx="7"/>
              <a:endCxn id="163" idx="3"/>
            </p:cNvCxnSpPr>
            <p:nvPr/>
          </p:nvCxnSpPr>
          <p:spPr>
            <a:xfrm flipV="1">
              <a:off x="1109274" y="5229585"/>
              <a:ext cx="659642" cy="352866"/>
            </a:xfrm>
            <a:prstGeom prst="straightConnector1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E0D14DAA-14D7-4B98-B406-D11A7F5569BA}"/>
              </a:ext>
            </a:extLst>
          </p:cNvPr>
          <p:cNvSpPr txBox="1"/>
          <p:nvPr/>
        </p:nvSpPr>
        <p:spPr>
          <a:xfrm>
            <a:off x="2337707" y="2523469"/>
            <a:ext cx="838691" cy="307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5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Arial"/>
              </a:rPr>
              <a:t>Layer 1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84206B3-8F98-4BC2-B382-5E3D20C6EBC1}"/>
              </a:ext>
            </a:extLst>
          </p:cNvPr>
          <p:cNvSpPr txBox="1"/>
          <p:nvPr/>
        </p:nvSpPr>
        <p:spPr>
          <a:xfrm>
            <a:off x="4615230" y="2494505"/>
            <a:ext cx="838691" cy="307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5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Arial"/>
              </a:rPr>
              <a:t>Layer 2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1FFDB0B-0752-4EF8-8603-4AAE9427BAAC}"/>
              </a:ext>
            </a:extLst>
          </p:cNvPr>
          <p:cNvSpPr txBox="1"/>
          <p:nvPr/>
        </p:nvSpPr>
        <p:spPr>
          <a:xfrm>
            <a:off x="6906301" y="2494505"/>
            <a:ext cx="838691" cy="307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5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Arial"/>
              </a:rPr>
              <a:t>Layer 3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8BB9A4D-4345-4093-A3AF-4162B48ED0DC}"/>
              </a:ext>
            </a:extLst>
          </p:cNvPr>
          <p:cNvSpPr txBox="1"/>
          <p:nvPr/>
        </p:nvSpPr>
        <p:spPr>
          <a:xfrm>
            <a:off x="8575328" y="2478826"/>
            <a:ext cx="2255746" cy="307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5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Arial"/>
              </a:rPr>
              <a:t>Fully Connected Layers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F5CE14E-400E-43DF-B6C8-86C9480CC1C0}"/>
              </a:ext>
            </a:extLst>
          </p:cNvPr>
          <p:cNvSpPr txBox="1"/>
          <p:nvPr/>
        </p:nvSpPr>
        <p:spPr>
          <a:xfrm>
            <a:off x="6399116" y="5299771"/>
            <a:ext cx="1907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 Weighted sum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&amp;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Relu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(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R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64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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R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128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FC7E0E-ACB6-4CEF-AC39-9F40292710F9}"/>
              </a:ext>
            </a:extLst>
          </p:cNvPr>
          <p:cNvSpPr txBox="1"/>
          <p:nvPr/>
        </p:nvSpPr>
        <p:spPr>
          <a:xfrm>
            <a:off x="8580865" y="543826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 (64,64,128,2)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67736-EC91-4EB9-9896-375A9AA7678C}"/>
              </a:ext>
            </a:extLst>
          </p:cNvPr>
          <p:cNvSpPr/>
          <p:nvPr/>
        </p:nvSpPr>
        <p:spPr>
          <a:xfrm>
            <a:off x="563681" y="16964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95" marR="0" lvl="1" indent="0" algn="l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 Level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SCOAP_C0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SCOAP_C1</a:t>
            </a:r>
          </a:p>
          <a:p>
            <a:pPr marL="457195" marR="0" lvl="1" indent="0" algn="l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SCOAP_OB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5EEF4F68-781E-4B66-95F3-15DD98B3CFF5}"/>
              </a:ext>
            </a:extLst>
          </p:cNvPr>
          <p:cNvSpPr/>
          <p:nvPr/>
        </p:nvSpPr>
        <p:spPr>
          <a:xfrm>
            <a:off x="869929" y="1696475"/>
            <a:ext cx="306904" cy="954107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  <a:sym typeface="Arial"/>
            </a:endParaRPr>
          </a:p>
        </p:txBody>
      </p:sp>
      <p:sp>
        <p:nvSpPr>
          <p:cNvPr id="95" name="Left Bracket 94">
            <a:extLst>
              <a:ext uri="{FF2B5EF4-FFF2-40B4-BE49-F238E27FC236}">
                <a16:creationId xmlns:a16="http://schemas.microsoft.com/office/drawing/2014/main" id="{EDDE69F5-A3F4-4B08-8E21-37C3F86A8671}"/>
              </a:ext>
            </a:extLst>
          </p:cNvPr>
          <p:cNvSpPr/>
          <p:nvPr/>
        </p:nvSpPr>
        <p:spPr>
          <a:xfrm rot="10800000">
            <a:off x="1945997" y="1722083"/>
            <a:ext cx="306904" cy="954107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  <a:sym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60BB35-534B-40D8-87D6-2FCDB1EA8878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1163038" y="2650582"/>
            <a:ext cx="243182" cy="60328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28003B0B-4F4A-493B-84E2-37364FE62307}"/>
              </a:ext>
            </a:extLst>
          </p:cNvPr>
          <p:cNvSpPr/>
          <p:nvPr/>
        </p:nvSpPr>
        <p:spPr>
          <a:xfrm>
            <a:off x="1334701" y="6280594"/>
            <a:ext cx="9523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MS PGothic" pitchFamily="34" charset="-128"/>
                <a:cs typeface="Arial"/>
                <a:sym typeface="Arial"/>
              </a:rPr>
              <a:t>High Performance Graph Convolutional Networks with Applications in Testability Analysis, DAC’19</a:t>
            </a:r>
          </a:p>
        </p:txBody>
      </p:sp>
    </p:spTree>
    <p:extLst>
      <p:ext uri="{BB962C8B-B14F-4D97-AF65-F5344CB8AC3E}">
        <p14:creationId xmlns:p14="http://schemas.microsoft.com/office/powerpoint/2010/main" val="27406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5F18-B6DD-4680-AD75-3F3AD0B1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Testability Prediction Accuracy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2F139AA-31AD-4C55-BB97-A11BB816B5B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34701" y="1703100"/>
          <a:ext cx="4671167" cy="3491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972763-EFCD-4814-BB6F-E57F81089FCA}"/>
              </a:ext>
            </a:extLst>
          </p:cNvPr>
          <p:cNvGraphicFramePr/>
          <p:nvPr>
            <p:extLst/>
          </p:nvPr>
        </p:nvGraphicFramePr>
        <p:xfrm>
          <a:off x="6566934" y="1883219"/>
          <a:ext cx="4290365" cy="3131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C911613-B21E-4818-9895-E21C81D7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47" y="2929880"/>
            <a:ext cx="790575" cy="1038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71BA37-53B4-4A61-A721-58CF18BC0319}"/>
              </a:ext>
            </a:extLst>
          </p:cNvPr>
          <p:cNvSpPr txBox="1"/>
          <p:nvPr/>
        </p:nvSpPr>
        <p:spPr>
          <a:xfrm>
            <a:off x="398692" y="2284560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K: # GCN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7F4DA-C58A-43E8-97F7-94D676F357C6}"/>
              </a:ext>
            </a:extLst>
          </p:cNvPr>
          <p:cNvSpPr txBox="1"/>
          <p:nvPr/>
        </p:nvSpPr>
        <p:spPr>
          <a:xfrm>
            <a:off x="2438313" y="5339300"/>
            <a:ext cx="6396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Test point insertion reduced by 11% over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TetraMax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Graph based model well-suited for EDA problems.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A6A4A-7830-4240-A5B6-D1305B23B00A}"/>
              </a:ext>
            </a:extLst>
          </p:cNvPr>
          <p:cNvSpPr/>
          <p:nvPr/>
        </p:nvSpPr>
        <p:spPr>
          <a:xfrm>
            <a:off x="1832385" y="6217830"/>
            <a:ext cx="91984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Arial"/>
                <a:sym typeface="Arial"/>
              </a:rPr>
              <a:t>High Performance Graph Convolutional Networks with Applications in Testability Analysis, DAC’19</a:t>
            </a:r>
          </a:p>
        </p:txBody>
      </p:sp>
    </p:spTree>
    <p:extLst>
      <p:ext uri="{BB962C8B-B14F-4D97-AF65-F5344CB8AC3E}">
        <p14:creationId xmlns:p14="http://schemas.microsoft.com/office/powerpoint/2010/main" val="28440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8BF3-14BA-4F90-B058-F7CA74CE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Generation and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C6A9-553B-4CB1-B5C6-8B85F9E1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OPC mask generation with Generative Adversarial Network (GAN)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Logic optimization with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3591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926-2E51-4EE3-8B03-C032E05C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 Automation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1FB5CC-4052-425E-AECC-1B8682B0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6" y="2103621"/>
            <a:ext cx="2393209" cy="37331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6EE12E-D7C4-4555-8080-2C05CD2F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270" y="2895912"/>
            <a:ext cx="1552603" cy="1592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AF3C56-1A06-41C8-9D12-827CC95C8BCF}"/>
              </a:ext>
            </a:extLst>
          </p:cNvPr>
          <p:cNvSpPr txBox="1"/>
          <p:nvPr/>
        </p:nvSpPr>
        <p:spPr>
          <a:xfrm>
            <a:off x="6025869" y="4570540"/>
            <a:ext cx="2108334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Automation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F34982A-8025-4AFD-AE09-2E3DCDBB1E2B}"/>
              </a:ext>
            </a:extLst>
          </p:cNvPr>
          <p:cNvSpPr/>
          <p:nvPr/>
        </p:nvSpPr>
        <p:spPr>
          <a:xfrm>
            <a:off x="5426108" y="3330284"/>
            <a:ext cx="844732" cy="6463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2DA56FF-A932-40BC-97D9-F057EEB55080}"/>
              </a:ext>
            </a:extLst>
          </p:cNvPr>
          <p:cNvSpPr/>
          <p:nvPr/>
        </p:nvSpPr>
        <p:spPr>
          <a:xfrm>
            <a:off x="7960303" y="3382690"/>
            <a:ext cx="844732" cy="6463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Document 2">
            <a:extLst>
              <a:ext uri="{FF2B5EF4-FFF2-40B4-BE49-F238E27FC236}">
                <a16:creationId xmlns:a16="http://schemas.microsoft.com/office/drawing/2014/main" id="{662318BA-6446-4B29-8855-5691FEC05F17}"/>
              </a:ext>
            </a:extLst>
          </p:cNvPr>
          <p:cNvSpPr/>
          <p:nvPr/>
        </p:nvSpPr>
        <p:spPr>
          <a:xfrm>
            <a:off x="3665333" y="2978590"/>
            <a:ext cx="1552603" cy="1692998"/>
          </a:xfrm>
          <a:prstGeom prst="flowChartDocumen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57DBD-994C-488B-BF83-F7BBF0E0C6C8}"/>
              </a:ext>
            </a:extLst>
          </p:cNvPr>
          <p:cNvSpPr txBox="1"/>
          <p:nvPr/>
        </p:nvSpPr>
        <p:spPr>
          <a:xfrm>
            <a:off x="3930115" y="3465791"/>
            <a:ext cx="1023036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273551-F4D3-4AAA-BE8F-0209CCE783B1}"/>
              </a:ext>
            </a:extLst>
          </p:cNvPr>
          <p:cNvSpPr/>
          <p:nvPr/>
        </p:nvSpPr>
        <p:spPr>
          <a:xfrm>
            <a:off x="2575531" y="3382690"/>
            <a:ext cx="844732" cy="6463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vidia xavier die shot.png">
            <a:extLst>
              <a:ext uri="{FF2B5EF4-FFF2-40B4-BE49-F238E27FC236}">
                <a16:creationId xmlns:a16="http://schemas.microsoft.com/office/drawing/2014/main" id="{C8A6CF87-91C5-4798-A92C-DA61E0FB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57" y="2672833"/>
            <a:ext cx="2815371" cy="213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AFB0D-DD27-4F82-B421-ECA05964AA5B}"/>
              </a:ext>
            </a:extLst>
          </p:cNvPr>
          <p:cNvSpPr/>
          <p:nvPr/>
        </p:nvSpPr>
        <p:spPr>
          <a:xfrm>
            <a:off x="9570518" y="4913410"/>
            <a:ext cx="21083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 Condensed"/>
              </a:rPr>
              <a:t>9B transistors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 Condensed"/>
              </a:rPr>
              <a:t>350 mm² die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0080"/>
                </a:solidFill>
                <a:latin typeface="Roboto Condensed"/>
                <a:hlinkClick r:id="rId5" tooltip="TSMC"/>
              </a:rPr>
              <a:t>TSMC</a:t>
            </a:r>
            <a:r>
              <a:rPr lang="en-US" dirty="0">
                <a:solidFill>
                  <a:srgbClr val="000000"/>
                </a:solidFill>
                <a:latin typeface="Roboto Condensed"/>
              </a:rPr>
              <a:t>'s </a:t>
            </a:r>
            <a:r>
              <a:rPr lang="en-US" dirty="0">
                <a:solidFill>
                  <a:srgbClr val="0B0080"/>
                </a:solidFill>
                <a:latin typeface="Roboto Condensed"/>
                <a:hlinkClick r:id="rId6" tooltip="12FFN"/>
              </a:rPr>
              <a:t>12FFN</a:t>
            </a:r>
            <a:endParaRPr lang="en-US" b="0" i="0" dirty="0">
              <a:solidFill>
                <a:srgbClr val="000000"/>
              </a:solidFill>
              <a:effectLst/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458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E4A9-76DD-473B-8AE6-7B735376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Manufacturability Problem : Optical Proximity Correction (OPC)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49A6B-0AFB-44C0-80E6-ACFB8EDA02DB}"/>
              </a:ext>
            </a:extLst>
          </p:cNvPr>
          <p:cNvSpPr txBox="1"/>
          <p:nvPr/>
        </p:nvSpPr>
        <p:spPr>
          <a:xfrm>
            <a:off x="3587677" y="6184699"/>
            <a:ext cx="5598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2"/>
                </a:solidFill>
                <a:latin typeface="Trebuchet MS" panose="020B0603020202020204" pitchFamily="34" charset="0"/>
              </a:rPr>
              <a:t>Optical Proximity Correction (OPC)-Friendly Maze Routing, DAC’04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B1B4D9-777F-4B2F-9856-4724C571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06" y="1714788"/>
            <a:ext cx="5500269" cy="4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E4A9-76DD-473B-8AE6-7B735376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Inverse Lithography Transform (ILT)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310FAF5-D782-495F-B255-1F3A7A263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ILT very time consuming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BB9FA-0620-4EBC-A34A-0EF585AF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693" y="1998732"/>
            <a:ext cx="1800272" cy="115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D0CB35-EAD3-481E-8EB0-06DDE0B70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93" y="3499838"/>
            <a:ext cx="1794733" cy="115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81608-FC0A-44AF-8020-559B242CE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93" y="5000944"/>
            <a:ext cx="1794733" cy="1179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CAAA4-463A-4ED3-AB81-18FCD770A1DB}"/>
              </a:ext>
            </a:extLst>
          </p:cNvPr>
          <p:cNvSpPr txBox="1"/>
          <p:nvPr/>
        </p:nvSpPr>
        <p:spPr>
          <a:xfrm>
            <a:off x="3806478" y="2382529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Design target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BD133-8CFC-4284-A194-227414FD975C}"/>
              </a:ext>
            </a:extLst>
          </p:cNvPr>
          <p:cNvSpPr txBox="1"/>
          <p:nvPr/>
        </p:nvSpPr>
        <p:spPr>
          <a:xfrm>
            <a:off x="3720717" y="3919659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Mask with OPC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32A5F-35C3-49AD-994D-BFBB2486552F}"/>
              </a:ext>
            </a:extLst>
          </p:cNvPr>
          <p:cNvSpPr txBox="1"/>
          <p:nvPr/>
        </p:nvSpPr>
        <p:spPr>
          <a:xfrm>
            <a:off x="4047595" y="5302900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Wafer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D307-7D57-4DF8-A061-A0D847CF7EFD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748060" y="3150906"/>
            <a:ext cx="2769" cy="3489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74B4A7-38BF-4443-9CDB-4362A5D14C5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748060" y="4652012"/>
            <a:ext cx="0" cy="3137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8E008D8-F505-45E8-86CA-08513E5057DF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645426" y="4075925"/>
            <a:ext cx="12700" cy="151495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309489-2904-416A-BDF3-A655469738CD}"/>
              </a:ext>
            </a:extLst>
          </p:cNvPr>
          <p:cNvSpPr txBox="1"/>
          <p:nvPr/>
        </p:nvSpPr>
        <p:spPr>
          <a:xfrm>
            <a:off x="7939741" y="4578058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ILT</a:t>
            </a:r>
          </a:p>
        </p:txBody>
      </p:sp>
    </p:spTree>
    <p:extLst>
      <p:ext uri="{BB962C8B-B14F-4D97-AF65-F5344CB8AC3E}">
        <p14:creationId xmlns:p14="http://schemas.microsoft.com/office/powerpoint/2010/main" val="25198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0CCD7-6DC8-4BD2-80D5-5B0C17FF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 (GAN)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CA50B-F36A-4833-95DE-E3B975CA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55" y="2229440"/>
            <a:ext cx="8008423" cy="34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0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2FB4F-7F9C-470A-AF02-911D53BC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OPC-GAN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026EC-0402-49DA-9E53-EDB779E98FD5}"/>
              </a:ext>
            </a:extLst>
          </p:cNvPr>
          <p:cNvSpPr txBox="1"/>
          <p:nvPr/>
        </p:nvSpPr>
        <p:spPr>
          <a:xfrm>
            <a:off x="2332254" y="6260435"/>
            <a:ext cx="80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GAN-OPC : mask optimization with lithography-guided generative adversarial nets, DAC’18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FAECD-2085-464D-AC1A-6A71726DA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9" y="1648211"/>
            <a:ext cx="5198154" cy="4612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C82D5-D6BF-4E01-9938-6C0C6A006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68" y="3076092"/>
            <a:ext cx="5545313" cy="10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0998-A714-4DD2-876F-46B63997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Logic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C313A-B3FE-41DF-9727-009ADF9126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algn="ctr"/>
                <a:r>
                  <a:rPr lang="en-US" sz="2400" b="1" dirty="0"/>
                  <a:t>Majority Inverter Graph  (MIG)</a:t>
                </a:r>
                <a:endParaRPr lang="en-US" b="1" dirty="0"/>
              </a:p>
              <a:p>
                <a:pPr marL="2286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MAJ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C313A-B3FE-41DF-9727-009ADF9126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564984-19DB-4FF7-B3C3-EC8406330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6B900"/>
                </a:solidFill>
                <a:sym typeface="Arial"/>
              </a:rPr>
              <a:t>Reducing logic depth with logic transforms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7FDBB-8212-4E74-8946-1690364F5B9B}"/>
              </a:ext>
            </a:extLst>
          </p:cNvPr>
          <p:cNvSpPr/>
          <p:nvPr/>
        </p:nvSpPr>
        <p:spPr>
          <a:xfrm>
            <a:off x="3911706" y="6278786"/>
            <a:ext cx="3972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cs typeface="Arial"/>
                <a:sym typeface="Arial"/>
              </a:rPr>
              <a:t>Deep Learning for Logic Optimization, IWLS’17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F43005-4B14-4E7D-A0D0-8CBB4E8B2466}"/>
              </a:ext>
            </a:extLst>
          </p:cNvPr>
          <p:cNvSpPr txBox="1">
            <a:spLocks/>
          </p:cNvSpPr>
          <p:nvPr/>
        </p:nvSpPr>
        <p:spPr>
          <a:xfrm>
            <a:off x="553720" y="1399482"/>
            <a:ext cx="11084560" cy="583848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634994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  <a:buFontTx/>
              <a:buNone/>
              <a:defRPr sz="1778" b="0">
                <a:solidFill>
                  <a:schemeClr val="bg1"/>
                </a:solidFill>
                <a:latin typeface="Trebuchet MS" pitchFamily="34" charset="0"/>
              </a:defRPr>
            </a:lvl2pPr>
            <a:lvl3pPr marL="1210016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  <a:buFontTx/>
              <a:buNone/>
              <a:defRPr sz="1556" b="0">
                <a:solidFill>
                  <a:schemeClr val="bg1"/>
                </a:solidFill>
                <a:latin typeface="Trebuchet MS" pitchFamily="34" charset="0"/>
              </a:defRPr>
            </a:lvl3pPr>
            <a:lvl4pPr marL="1972008" indent="-253997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22">
                <a:solidFill>
                  <a:schemeClr val="bg1"/>
                </a:solidFill>
                <a:latin typeface="+mn-lt"/>
              </a:defRPr>
            </a:lvl4pPr>
            <a:lvl5pPr marL="2353004" indent="-253997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5pPr>
            <a:lvl6pPr marL="2860999" indent="-2539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6pPr>
            <a:lvl7pPr marL="3368994" indent="-2539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7pPr>
            <a:lvl8pPr marL="3876989" indent="-2539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8pPr>
            <a:lvl9pPr marL="4384984" indent="-2539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B3B3B3"/>
              </a:buClr>
              <a:buSzPct val="100000"/>
              <a:buFontTx/>
              <a:buNone/>
              <a:tabLst/>
              <a:defRPr/>
            </a:pPr>
            <a:endParaRPr kumimoji="0" lang="en-US" sz="2670" b="0" i="0" u="none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845EE-0ACC-4047-AF1E-A525F84FF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553" y="3490499"/>
            <a:ext cx="4619625" cy="2276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84FAB1-02D0-426D-9B60-86FAECD1EA68}"/>
              </a:ext>
            </a:extLst>
          </p:cNvPr>
          <p:cNvSpPr/>
          <p:nvPr/>
        </p:nvSpPr>
        <p:spPr>
          <a:xfrm>
            <a:off x="8276001" y="5458518"/>
            <a:ext cx="3791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Complementary Associativity – </a:t>
            </a:r>
            <a:r>
              <a:rPr lang="el-GR" dirty="0">
                <a:solidFill>
                  <a:schemeClr val="bg1"/>
                </a:solidFill>
              </a:rPr>
              <a:t>Ψ.</a:t>
            </a:r>
            <a:r>
              <a:rPr lang="en-US" dirty="0">
                <a:solidFill>
                  <a:schemeClr val="bg1"/>
                </a:solidFill>
              </a:rPr>
              <a:t>C</a:t>
            </a:r>
          </a:p>
          <a:p>
            <a:r>
              <a:rPr lang="en-US" dirty="0">
                <a:solidFill>
                  <a:schemeClr val="bg1"/>
                </a:solidFill>
              </a:rPr>
              <a:t>Associativity – </a:t>
            </a:r>
            <a:r>
              <a:rPr lang="el-GR" dirty="0">
                <a:solidFill>
                  <a:schemeClr val="bg1"/>
                </a:solidFill>
              </a:rPr>
              <a:t>Ω.</a:t>
            </a:r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9059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74685" y="3089005"/>
                <a:ext cx="37545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marR="0" lvl="0" indent="-342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State </a:t>
                </a:r>
                <a14:m>
                  <m:oMath xmlns:m="http://schemas.openxmlformats.org/officeDocument/2006/math">
                    <m:r>
                      <a:rPr kumimoji="0" lang="en-US" sz="24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𝐒</m:t>
                    </m:r>
                  </m:oMath>
                </a14:m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: current screen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85" y="3089005"/>
                <a:ext cx="3754553" cy="461665"/>
              </a:xfrm>
              <a:prstGeom prst="rect">
                <a:avLst/>
              </a:prstGeom>
              <a:blipFill>
                <a:blip r:embed="rId2"/>
                <a:stretch>
                  <a:fillRect l="-1623" t="-9333" r="-211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62128" y="2265603"/>
                <a:ext cx="6339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marR="0" lvl="0" indent="-342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Reward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sym typeface="Arial"/>
                      </a:rPr>
                      <m:t>𝑹</m:t>
                    </m:r>
                    <m:r>
                      <a:rPr kumimoji="0" 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sym typeface="Arial"/>
                      </a:rPr>
                      <m:t>(</m:t>
                    </m:r>
                    <m:r>
                      <a:rPr kumimoji="0" 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sym typeface="Arial"/>
                      </a:rPr>
                      <m:t>𝒕</m:t>
                    </m:r>
                    <m:r>
                      <a:rPr kumimoji="0" 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sym typeface="Arial"/>
                      </a:rPr>
                      <m:t>)</m:t>
                    </m:r>
                  </m:oMath>
                </a14:m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: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score you earned at current step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28" y="2265603"/>
                <a:ext cx="6339557" cy="461665"/>
              </a:xfrm>
              <a:prstGeom prst="rect">
                <a:avLst/>
              </a:prstGeom>
              <a:blipFill>
                <a:blip r:embed="rId3"/>
                <a:stretch>
                  <a:fillRect l="-5673" t="-9333" r="-5769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6936" y="3893157"/>
                <a:ext cx="5612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marR="0" lvl="0" indent="-342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Action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𝒂</m:t>
                    </m:r>
                  </m:oMath>
                </a14:m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: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move your board left / right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36" y="3893157"/>
                <a:ext cx="5612434" cy="461665"/>
              </a:xfrm>
              <a:prstGeom prst="rect">
                <a:avLst/>
              </a:prstGeom>
              <a:blipFill>
                <a:blip r:embed="rId4"/>
                <a:stretch>
                  <a:fillRect l="-1087" t="-9333" r="-130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15048" y="5615711"/>
                <a:ext cx="5462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marR="0" lvl="0" indent="-342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Policy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sym typeface="Arial"/>
                      </a:rPr>
                      <m:t>𝝅</m:t>
                    </m:r>
                    <m:r>
                      <a:rPr kumimoji="0" 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sym typeface="Arial"/>
                      </a:rPr>
                      <m:t>(</m:t>
                    </m:r>
                    <m:r>
                      <a:rPr kumimoji="0" 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sym typeface="Arial"/>
                      </a:rPr>
                      <m:t>𝒔</m:t>
                    </m:r>
                    <m:r>
                      <a:rPr kumimoji="0" 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sym typeface="Arial"/>
                      </a:rPr>
                      <m:t>)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: How to choose your action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48" y="5615711"/>
                <a:ext cx="5462586" cy="461665"/>
              </a:xfrm>
              <a:prstGeom prst="rect">
                <a:avLst/>
              </a:prstGeom>
              <a:blipFill>
                <a:blip r:embed="rId5"/>
                <a:stretch>
                  <a:fillRect l="-5357" t="-9211" r="-5804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 txBox="1">
            <a:spLocks/>
          </p:cNvSpPr>
          <p:nvPr/>
        </p:nvSpPr>
        <p:spPr>
          <a:xfrm>
            <a:off x="347873" y="2238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Helvetica neue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+mj-ea"/>
              <a:cs typeface="+mj-cs"/>
              <a:sym typeface="Arial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017D8E6-F917-4179-899E-7F104DA5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B62A83-1368-4910-92EC-0E312F5D7C3C}"/>
                  </a:ext>
                </a:extLst>
              </p:cNvPr>
              <p:cNvSpPr/>
              <p:nvPr/>
            </p:nvSpPr>
            <p:spPr>
              <a:xfrm>
                <a:off x="495547" y="4710737"/>
                <a:ext cx="10515599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  <a:sym typeface="Arial"/>
                  </a:rPr>
                  <a:t>Action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  <a:sym typeface="Arial"/>
                          </a:rPr>
                          <m:t>𝑸</m:t>
                        </m:r>
                      </m:e>
                    </m:acc>
                    <m:r>
                      <a:rPr kumimoji="0" 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  <a:sym typeface="Arial"/>
                      </a:rPr>
                      <m:t>(</m:t>
                    </m:r>
                    <m:r>
                      <a:rPr kumimoji="0" 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  <a:sym typeface="Arial"/>
                      </a:rPr>
                      <m:t>𝑺</m:t>
                    </m:r>
                    <m:r>
                      <a:rPr kumimoji="0" 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  <a:sym typeface="Arial"/>
                      </a:rPr>
                      <m:t>, </m:t>
                    </m:r>
                    <m:r>
                      <a:rPr kumimoji="0" 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𝒂</m:t>
                    </m:r>
                    <m:r>
                      <a:rPr kumimoji="0" 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  <a:sym typeface="Arial"/>
                      </a:rPr>
                      <m:t>)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  <a:sym typeface="Arial"/>
                  </a:rPr>
                  <a:t>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  <a:sym typeface="Arial"/>
                  </a:rPr>
                  <a:t>your predicted future total rewards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B62A83-1368-4910-92EC-0E312F5D7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47" y="4710737"/>
                <a:ext cx="10515599" cy="473976"/>
              </a:xfrm>
              <a:prstGeom prst="rect">
                <a:avLst/>
              </a:prstGeom>
              <a:blipFill>
                <a:blip r:embed="rId6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atari game">
            <a:extLst>
              <a:ext uri="{FF2B5EF4-FFF2-40B4-BE49-F238E27FC236}">
                <a16:creationId xmlns:a16="http://schemas.microsoft.com/office/drawing/2014/main" id="{440C6734-5E8F-4610-84B0-57B44863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10" y="2132725"/>
            <a:ext cx="3191092" cy="22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4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7BDA-D9EA-4892-A118-E95AF2F7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Policy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C872B-AD5C-41B9-8AF7-66A5654C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2649995"/>
            <a:ext cx="6000750" cy="1857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B415D-1D62-4900-AC20-7C2F61EC7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95" y="1593427"/>
            <a:ext cx="6397272" cy="39705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432428-6FE4-400C-A50E-0BB8B5DF4BB8}"/>
              </a:ext>
            </a:extLst>
          </p:cNvPr>
          <p:cNvSpPr/>
          <p:nvPr/>
        </p:nvSpPr>
        <p:spPr>
          <a:xfrm>
            <a:off x="4302120" y="6092258"/>
            <a:ext cx="4171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cs typeface="Arial"/>
                <a:sym typeface="Arial"/>
              </a:rPr>
              <a:t>Hung-Yi Lee, Deep Reinforcement Learning, 2018</a:t>
            </a:r>
          </a:p>
        </p:txBody>
      </p:sp>
    </p:spTree>
    <p:extLst>
      <p:ext uri="{BB962C8B-B14F-4D97-AF65-F5344CB8AC3E}">
        <p14:creationId xmlns:p14="http://schemas.microsoft.com/office/powerpoint/2010/main" val="4131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0998-A714-4DD2-876F-46B63997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Policy Gradient For Logic Optimization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156306-FC4E-4251-A4C9-B722DB55F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6B900"/>
                </a:solidFill>
                <a:sym typeface="Arial"/>
              </a:rPr>
              <a:t>Stochastic policy to select optimization transforms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7FDBB-8212-4E74-8946-1690364F5B9B}"/>
              </a:ext>
            </a:extLst>
          </p:cNvPr>
          <p:cNvSpPr/>
          <p:nvPr/>
        </p:nvSpPr>
        <p:spPr>
          <a:xfrm>
            <a:off x="3911706" y="6278786"/>
            <a:ext cx="3972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cs typeface="Arial"/>
                <a:sym typeface="Arial"/>
              </a:rPr>
              <a:t>Deep Learning for Logic Optimization, IWLS’17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1DC7C-BBD4-4F8A-9D35-417907973AF9}"/>
              </a:ext>
            </a:extLst>
          </p:cNvPr>
          <p:cNvSpPr/>
          <p:nvPr/>
        </p:nvSpPr>
        <p:spPr>
          <a:xfrm>
            <a:off x="2704356" y="2123802"/>
            <a:ext cx="82303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RF Formulation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Reward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: logic depth reduction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State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: current graph, use GCN to learn graph state 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Action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: which move to select 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Policy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  <a:sym typeface="Arial"/>
              </a:rPr>
              <a:t>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Arial"/>
                <a:sym typeface="Arial"/>
              </a:rPr>
              <a:t>compute probabilities of each move given a state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F43005-4B14-4E7D-A0D0-8CBB4E8B2466}"/>
              </a:ext>
            </a:extLst>
          </p:cNvPr>
          <p:cNvSpPr txBox="1">
            <a:spLocks/>
          </p:cNvSpPr>
          <p:nvPr/>
        </p:nvSpPr>
        <p:spPr>
          <a:xfrm>
            <a:off x="553720" y="1399482"/>
            <a:ext cx="11084560" cy="583848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634994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  <a:buFontTx/>
              <a:buNone/>
              <a:defRPr sz="1778" b="0">
                <a:solidFill>
                  <a:schemeClr val="bg1"/>
                </a:solidFill>
                <a:latin typeface="Trebuchet MS" pitchFamily="34" charset="0"/>
              </a:defRPr>
            </a:lvl2pPr>
            <a:lvl3pPr marL="1210016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  <a:buFontTx/>
              <a:buNone/>
              <a:defRPr sz="1556" b="0">
                <a:solidFill>
                  <a:schemeClr val="bg1"/>
                </a:solidFill>
                <a:latin typeface="Trebuchet MS" pitchFamily="34" charset="0"/>
              </a:defRPr>
            </a:lvl3pPr>
            <a:lvl4pPr marL="1972008" indent="-253997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22">
                <a:solidFill>
                  <a:schemeClr val="bg1"/>
                </a:solidFill>
                <a:latin typeface="+mn-lt"/>
              </a:defRPr>
            </a:lvl4pPr>
            <a:lvl5pPr marL="2353004" indent="-253997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5pPr>
            <a:lvl6pPr marL="2860999" indent="-2539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6pPr>
            <a:lvl7pPr marL="3368994" indent="-2539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7pPr>
            <a:lvl8pPr marL="3876989" indent="-2539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8pPr>
            <a:lvl9pPr marL="4384984" indent="-2539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22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B3B3B3"/>
              </a:buClr>
              <a:buSzPct val="100000"/>
              <a:buFontTx/>
              <a:buNone/>
              <a:tabLst/>
              <a:defRPr/>
            </a:pPr>
            <a:endParaRPr kumimoji="0" lang="en-US" sz="2670" b="0" i="0" u="none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0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395B-EE28-4E2C-B309-46E94329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Fruitful Design Automation Areas for ML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D0798-E62C-4DE8-8751-E4126781F0C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5663" y="1456673"/>
            <a:ext cx="11083925" cy="5842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sz="240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Do not create a problem just for ML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5442F9-FD00-483E-97B5-274EBE52A254}"/>
              </a:ext>
            </a:extLst>
          </p:cNvPr>
          <p:cNvSpPr/>
          <p:nvPr/>
        </p:nvSpPr>
        <p:spPr>
          <a:xfrm>
            <a:off x="1536231" y="2196651"/>
            <a:ext cx="3550432" cy="13208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Trebuchet MS" panose="020B0603020202020204" pitchFamily="34" charset="0"/>
                <a:sym typeface="Arial"/>
              </a:rPr>
              <a:t>Intractable or </a:t>
            </a:r>
            <a:br>
              <a:rPr lang="en-US" sz="2400" kern="0" dirty="0">
                <a:solidFill>
                  <a:srgbClr val="FFFFFF"/>
                </a:solidFill>
                <a:latin typeface="Trebuchet MS" panose="020B0603020202020204" pitchFamily="34" charset="0"/>
                <a:sym typeface="Arial"/>
              </a:rPr>
            </a:br>
            <a:r>
              <a:rPr lang="en-US" sz="2400" kern="0" dirty="0">
                <a:solidFill>
                  <a:srgbClr val="FFFFFF"/>
                </a:solidFill>
                <a:latin typeface="Trebuchet MS" panose="020B0603020202020204" pitchFamily="34" charset="0"/>
                <a:sym typeface="Arial"/>
              </a:rPr>
              <a:t>High Complexity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76DAF6-24A0-4856-93F9-7035E9A05C27}"/>
              </a:ext>
            </a:extLst>
          </p:cNvPr>
          <p:cNvSpPr/>
          <p:nvPr/>
        </p:nvSpPr>
        <p:spPr>
          <a:xfrm>
            <a:off x="6510053" y="2209800"/>
            <a:ext cx="3550432" cy="13208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Trebuchet MS" panose="020B0603020202020204" pitchFamily="34" charset="0"/>
                <a:sym typeface="Arial"/>
              </a:rPr>
              <a:t>No Analytical Solution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4B07B3-44D6-424E-BEF4-BC8F115512A4}"/>
              </a:ext>
            </a:extLst>
          </p:cNvPr>
          <p:cNvSpPr/>
          <p:nvPr/>
        </p:nvSpPr>
        <p:spPr>
          <a:xfrm>
            <a:off x="1528916" y="4080527"/>
            <a:ext cx="3550432" cy="13208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Trebuchet MS" panose="020B0603020202020204" pitchFamily="34" charset="0"/>
                <a:sym typeface="Arial"/>
              </a:rPr>
              <a:t>Make Conventional EDA Algorithm Smarter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925851-81CA-44AA-BC7C-C36241A81E92}"/>
              </a:ext>
            </a:extLst>
          </p:cNvPr>
          <p:cNvSpPr/>
          <p:nvPr/>
        </p:nvSpPr>
        <p:spPr>
          <a:xfrm>
            <a:off x="6510053" y="4080527"/>
            <a:ext cx="3550432" cy="13208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Trebuchet MS" panose="020B0603020202020204" pitchFamily="34" charset="0"/>
                <a:sym typeface="Arial"/>
              </a:rPr>
              <a:t>Really Hard Problems</a:t>
            </a:r>
          </a:p>
        </p:txBody>
      </p:sp>
    </p:spTree>
    <p:extLst>
      <p:ext uri="{BB962C8B-B14F-4D97-AF65-F5344CB8AC3E}">
        <p14:creationId xmlns:p14="http://schemas.microsoft.com/office/powerpoint/2010/main" val="157262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291D-0D3E-456B-AC2C-ED32AB25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2CD94-B15D-400A-878C-02C51DB359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2930" y="1963320"/>
            <a:ext cx="11055350" cy="4149725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 and machine learning can improve </a:t>
            </a:r>
            <a:r>
              <a:rPr lang="en-US" sz="2400" dirty="0">
                <a:solidFill>
                  <a:schemeClr val="tx2"/>
                </a:solidFill>
              </a:rPr>
              <a:t>quality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productivity</a:t>
            </a:r>
            <a:r>
              <a:rPr lang="en-US" sz="2400" dirty="0"/>
              <a:t> of design automation in many ways.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/>
              <a:t>We should focus on </a:t>
            </a:r>
            <a:r>
              <a:rPr lang="en-US" sz="2400" dirty="0">
                <a:solidFill>
                  <a:schemeClr val="tx2"/>
                </a:solidFill>
              </a:rPr>
              <a:t>innovative</a:t>
            </a:r>
            <a:r>
              <a:rPr lang="en-US" sz="2400" dirty="0"/>
              <a:t> methods to apply </a:t>
            </a:r>
            <a:r>
              <a:rPr lang="en-US" sz="2400" dirty="0">
                <a:solidFill>
                  <a:schemeClr val="tx2"/>
                </a:solidFill>
              </a:rPr>
              <a:t>advanced DL models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tx2"/>
                </a:solidFill>
              </a:rPr>
              <a:t>hard </a:t>
            </a:r>
            <a:r>
              <a:rPr lang="en-US" sz="2400" dirty="0"/>
              <a:t>Design Automation problems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are still a lot of </a:t>
            </a:r>
            <a:r>
              <a:rPr lang="en-US" sz="2400" dirty="0">
                <a:solidFill>
                  <a:schemeClr val="tx2"/>
                </a:solidFill>
              </a:rPr>
              <a:t>challenges</a:t>
            </a:r>
            <a:r>
              <a:rPr lang="en-US" sz="2400" dirty="0"/>
              <a:t> in applying DL : open dataset, transferability, interpretability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8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6332-2E45-4671-A728-DF30BE2D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Design </a:t>
            </a:r>
            <a:r>
              <a:rPr lang="en-US" b="1" dirty="0"/>
              <a:t>Automation Flow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7A999143-57FB-44B3-8557-3C4A8A175CD7}"/>
              </a:ext>
            </a:extLst>
          </p:cNvPr>
          <p:cNvSpPr/>
          <p:nvPr/>
        </p:nvSpPr>
        <p:spPr>
          <a:xfrm>
            <a:off x="3971267" y="4277362"/>
            <a:ext cx="1372339" cy="646331"/>
          </a:xfrm>
          <a:prstGeom prst="foldedCorne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RTL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10C318-3844-4BDA-ADC9-4669A4F92CE5}"/>
              </a:ext>
            </a:extLst>
          </p:cNvPr>
          <p:cNvSpPr/>
          <p:nvPr/>
        </p:nvSpPr>
        <p:spPr>
          <a:xfrm>
            <a:off x="6164203" y="1953751"/>
            <a:ext cx="1290537" cy="5225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Synthesis&amp; DFT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FCC018D-0F85-4935-AC85-CB768C670D46}"/>
              </a:ext>
            </a:extLst>
          </p:cNvPr>
          <p:cNvSpPr/>
          <p:nvPr/>
        </p:nvSpPr>
        <p:spPr>
          <a:xfrm>
            <a:off x="6164203" y="2833769"/>
            <a:ext cx="1290537" cy="646331"/>
          </a:xfrm>
          <a:prstGeom prst="foldedCorne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 level netlist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C211DF-5065-40EE-A467-F5D5AD0627DD}"/>
              </a:ext>
            </a:extLst>
          </p:cNvPr>
          <p:cNvSpPr/>
          <p:nvPr/>
        </p:nvSpPr>
        <p:spPr>
          <a:xfrm>
            <a:off x="6164203" y="3841570"/>
            <a:ext cx="1290537" cy="5225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Design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B25353D2-196F-4395-BF7F-64D0274944D8}"/>
              </a:ext>
            </a:extLst>
          </p:cNvPr>
          <p:cNvSpPr/>
          <p:nvPr/>
        </p:nvSpPr>
        <p:spPr>
          <a:xfrm>
            <a:off x="6164203" y="4680745"/>
            <a:ext cx="1290537" cy="646331"/>
          </a:xfrm>
          <a:prstGeom prst="foldedCorne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Layout netlist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3B8C5F-29F9-49D4-B9EC-7FB6A8463203}"/>
              </a:ext>
            </a:extLst>
          </p:cNvPr>
          <p:cNvSpPr/>
          <p:nvPr/>
        </p:nvSpPr>
        <p:spPr>
          <a:xfrm>
            <a:off x="3971267" y="3447519"/>
            <a:ext cx="1372339" cy="5225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Level Synthesis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34E58D73-4689-4D76-B3BB-8BF03F524090}"/>
              </a:ext>
            </a:extLst>
          </p:cNvPr>
          <p:cNvSpPr/>
          <p:nvPr/>
        </p:nvSpPr>
        <p:spPr>
          <a:xfrm>
            <a:off x="3974553" y="2476265"/>
            <a:ext cx="1372339" cy="646331"/>
          </a:xfrm>
          <a:prstGeom prst="foldedCorne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SystemC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FDE06973-531E-47B5-B0F9-CEB19D70CACF}"/>
              </a:ext>
            </a:extLst>
          </p:cNvPr>
          <p:cNvSpPr/>
          <p:nvPr/>
        </p:nvSpPr>
        <p:spPr>
          <a:xfrm>
            <a:off x="690107" y="3281669"/>
            <a:ext cx="953089" cy="646331"/>
          </a:xfrm>
          <a:prstGeom prst="foldedCorne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Design Spec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9DFE5F-C2B6-499D-A9B2-21413617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44" y="2998284"/>
            <a:ext cx="1372340" cy="1213102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0AE4184-9F7E-400D-BE17-AE1301A1E163}"/>
              </a:ext>
            </a:extLst>
          </p:cNvPr>
          <p:cNvCxnSpPr>
            <a:cxnSpLocks/>
            <a:stCxn id="3" idx="2"/>
            <a:endCxn id="10" idx="2"/>
          </p:cNvCxnSpPr>
          <p:nvPr/>
        </p:nvCxnSpPr>
        <p:spPr>
          <a:xfrm rot="5400000" flipH="1">
            <a:off x="2414198" y="2680455"/>
            <a:ext cx="995693" cy="3490785"/>
          </a:xfrm>
          <a:prstGeom prst="bentConnector3">
            <a:avLst>
              <a:gd name="adj1" fmla="val -22959"/>
            </a:avLst>
          </a:prstGeom>
          <a:ln w="25400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02B985-2363-4BD9-B2B4-62E91B798317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643196" y="3604835"/>
            <a:ext cx="400048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1B6749-81B1-44ED-9F9A-CF6CA0A93855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3415584" y="2799431"/>
            <a:ext cx="558969" cy="80540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Straight Arrow Connector 3072">
            <a:extLst>
              <a:ext uri="{FF2B5EF4-FFF2-40B4-BE49-F238E27FC236}">
                <a16:creationId xmlns:a16="http://schemas.microsoft.com/office/drawing/2014/main" id="{3A3867E9-BB61-465F-B08B-D6238746B8F1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3415584" y="3604835"/>
            <a:ext cx="555683" cy="99569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Straight Arrow Connector 3075">
            <a:extLst>
              <a:ext uri="{FF2B5EF4-FFF2-40B4-BE49-F238E27FC236}">
                <a16:creationId xmlns:a16="http://schemas.microsoft.com/office/drawing/2014/main" id="{1B17CC59-20D1-4A4B-82AD-3305DC6A70F3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4657437" y="3122596"/>
            <a:ext cx="3286" cy="32492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Straight Arrow Connector 3077">
            <a:extLst>
              <a:ext uri="{FF2B5EF4-FFF2-40B4-BE49-F238E27FC236}">
                <a16:creationId xmlns:a16="http://schemas.microsoft.com/office/drawing/2014/main" id="{FF3C4D3A-1EEE-49CF-B864-2C1963A38107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>
            <a:off x="4657437" y="3970033"/>
            <a:ext cx="0" cy="30732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or: Elbow 3079">
            <a:extLst>
              <a:ext uri="{FF2B5EF4-FFF2-40B4-BE49-F238E27FC236}">
                <a16:creationId xmlns:a16="http://schemas.microsoft.com/office/drawing/2014/main" id="{F7E6B29A-8E62-4168-871F-6BD12DD53A4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5343606" y="2215008"/>
            <a:ext cx="820597" cy="2385520"/>
          </a:xfrm>
          <a:prstGeom prst="bent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Straight Arrow Connector 3081">
            <a:extLst>
              <a:ext uri="{FF2B5EF4-FFF2-40B4-BE49-F238E27FC236}">
                <a16:creationId xmlns:a16="http://schemas.microsoft.com/office/drawing/2014/main" id="{DCD5C228-8C3D-40AC-8070-C5EC7E43517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09472" y="2476265"/>
            <a:ext cx="0" cy="35750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34705B8-74DA-4BF0-8B81-7BCDC51689E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809472" y="3480100"/>
            <a:ext cx="0" cy="36147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6" name="Straight Arrow Connector 3085">
            <a:extLst>
              <a:ext uri="{FF2B5EF4-FFF2-40B4-BE49-F238E27FC236}">
                <a16:creationId xmlns:a16="http://schemas.microsoft.com/office/drawing/2014/main" id="{76FB4DF0-0397-4930-B22B-10172816ADF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809472" y="4364084"/>
            <a:ext cx="0" cy="31666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6" name="TextBox 3095">
            <a:extLst>
              <a:ext uri="{FF2B5EF4-FFF2-40B4-BE49-F238E27FC236}">
                <a16:creationId xmlns:a16="http://schemas.microsoft.com/office/drawing/2014/main" id="{78ED551B-0566-4C2B-8B54-84C1824AE5E7}"/>
              </a:ext>
            </a:extLst>
          </p:cNvPr>
          <p:cNvSpPr txBox="1"/>
          <p:nvPr/>
        </p:nvSpPr>
        <p:spPr>
          <a:xfrm>
            <a:off x="1679514" y="5327076"/>
            <a:ext cx="253582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Functional Verification</a:t>
            </a:r>
          </a:p>
        </p:txBody>
      </p:sp>
      <p:pic>
        <p:nvPicPr>
          <p:cNvPr id="71" name="Picture 10" descr="https://www.route-inn.co.jp.e.ut.hp.transer.com/public/share/pictures/neighbouring_facilities/%E5%B7%A5%E5%A0%B4.jpg">
            <a:extLst>
              <a:ext uri="{FF2B5EF4-FFF2-40B4-BE49-F238E27FC236}">
                <a16:creationId xmlns:a16="http://schemas.microsoft.com/office/drawing/2014/main" id="{A17E9AD9-2B13-4A1A-A4C6-C67DB4D0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426" y="1353081"/>
            <a:ext cx="1214474" cy="7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4" descr="Image result for ate tester">
            <a:extLst>
              <a:ext uri="{FF2B5EF4-FFF2-40B4-BE49-F238E27FC236}">
                <a16:creationId xmlns:a16="http://schemas.microsoft.com/office/drawing/2014/main" id="{E8D9070F-FA4A-49DB-BF29-A0FE88BE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87" y="4736011"/>
            <a:ext cx="909637" cy="12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8BDE40A-06F9-49E7-8A19-847E345BB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584" y="2933162"/>
            <a:ext cx="420291" cy="34719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4F319D3-DF19-4948-BFF6-B3117F491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62" y="2935984"/>
            <a:ext cx="420291" cy="34719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5A9B105-567D-40A6-B0F3-FC0056027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583" y="3375768"/>
            <a:ext cx="420291" cy="34719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C7ACA9B-E6E3-4B41-8E5A-48375C5C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5350" y="3379461"/>
            <a:ext cx="420291" cy="34719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ADF27C8-B387-4910-8372-52152BAEC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540" y="2925659"/>
            <a:ext cx="416875" cy="34437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B2FF596-880D-41BD-8F70-8792B2BD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3918" y="3376006"/>
            <a:ext cx="416875" cy="344375"/>
          </a:xfrm>
          <a:prstGeom prst="rect">
            <a:avLst/>
          </a:prstGeom>
        </p:spPr>
      </p:pic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CD7144C-4477-4FAA-A377-5BDDB222EFB6}"/>
              </a:ext>
            </a:extLst>
          </p:cNvPr>
          <p:cNvCxnSpPr>
            <a:stCxn id="72" idx="1"/>
            <a:endCxn id="4" idx="3"/>
          </p:cNvCxnSpPr>
          <p:nvPr/>
        </p:nvCxnSpPr>
        <p:spPr>
          <a:xfrm rot="10800000">
            <a:off x="7454741" y="2215009"/>
            <a:ext cx="2313347" cy="3142509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59F88F24-9F06-4834-BC81-FF40E07312BE}"/>
              </a:ext>
            </a:extLst>
          </p:cNvPr>
          <p:cNvCxnSpPr>
            <a:cxnSpLocks/>
            <a:stCxn id="71" idx="1"/>
            <a:endCxn id="6" idx="3"/>
          </p:cNvCxnSpPr>
          <p:nvPr/>
        </p:nvCxnSpPr>
        <p:spPr>
          <a:xfrm rot="10800000" flipV="1">
            <a:off x="7454740" y="1748491"/>
            <a:ext cx="2159686" cy="2354336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DA850AB-C35C-4520-8499-9A70A9E020CE}"/>
              </a:ext>
            </a:extLst>
          </p:cNvPr>
          <p:cNvSpPr txBox="1"/>
          <p:nvPr/>
        </p:nvSpPr>
        <p:spPr>
          <a:xfrm>
            <a:off x="8721983" y="5385611"/>
            <a:ext cx="1255601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Testability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4D4F740-3953-4935-B8CE-2A14DD9A6ACC}"/>
              </a:ext>
            </a:extLst>
          </p:cNvPr>
          <p:cNvSpPr txBox="1"/>
          <p:nvPr/>
        </p:nvSpPr>
        <p:spPr>
          <a:xfrm>
            <a:off x="8499395" y="1212215"/>
            <a:ext cx="1225708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Manufacturability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232A5AB1-C094-4E8A-A5F2-3778A13FBCD8}"/>
              </a:ext>
            </a:extLst>
          </p:cNvPr>
          <p:cNvCxnSpPr>
            <a:stCxn id="7" idx="2"/>
            <a:endCxn id="71" idx="0"/>
          </p:cNvCxnSpPr>
          <p:nvPr/>
        </p:nvCxnSpPr>
        <p:spPr>
          <a:xfrm rot="5400000" flipH="1" flipV="1">
            <a:off x="6528569" y="1633983"/>
            <a:ext cx="3973995" cy="3412191"/>
          </a:xfrm>
          <a:prstGeom prst="bentConnector5">
            <a:avLst>
              <a:gd name="adj1" fmla="val -5752"/>
              <a:gd name="adj2" fmla="val 50557"/>
              <a:gd name="adj3" fmla="val 105752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BECF0BE-30C6-417D-B77C-44D1C0FF55CB}"/>
              </a:ext>
            </a:extLst>
          </p:cNvPr>
          <p:cNvCxnSpPr>
            <a:cxnSpLocks/>
            <a:stCxn id="71" idx="2"/>
            <a:endCxn id="87" idx="0"/>
          </p:cNvCxnSpPr>
          <p:nvPr/>
        </p:nvCxnSpPr>
        <p:spPr>
          <a:xfrm>
            <a:off x="10221663" y="2143901"/>
            <a:ext cx="545" cy="79208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C048CBA-9BA4-4442-B1D3-EE34AAB531F5}"/>
              </a:ext>
            </a:extLst>
          </p:cNvPr>
          <p:cNvCxnSpPr>
            <a:cxnSpLocks/>
            <a:stCxn id="89" idx="2"/>
            <a:endCxn id="72" idx="0"/>
          </p:cNvCxnSpPr>
          <p:nvPr/>
        </p:nvCxnSpPr>
        <p:spPr>
          <a:xfrm flipH="1">
            <a:off x="10222906" y="3726658"/>
            <a:ext cx="2590" cy="100935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6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9EC9-0501-45D8-A88F-D7804EE9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Macro Trend 1: End of Technology Scaling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F7FDA-D1BD-481F-B3B7-A3839FFB0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92" y="2224853"/>
            <a:ext cx="11054368" cy="43422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Moore’s Law</a:t>
            </a:r>
            <a:r>
              <a:rPr lang="en-US" dirty="0"/>
              <a:t>: transistor count doubles every 1.5 – 2 years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/>
              <a:t>slow down and dead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Dennard scaling</a:t>
            </a:r>
            <a:r>
              <a:rPr lang="en-US" dirty="0">
                <a:sym typeface="Wingdings" panose="05000000000000000000" pitchFamily="2" charset="2"/>
              </a:rPr>
              <a:t>:  P=CFV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, frequency scales exponentially as V drops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Broken since 2005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How to improve design performance without technology scaling? 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Better design ideas</a:t>
            </a:r>
          </a:p>
          <a:p>
            <a:pPr marL="977894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Better design automation</a:t>
            </a:r>
          </a:p>
        </p:txBody>
      </p:sp>
    </p:spTree>
    <p:extLst>
      <p:ext uri="{BB962C8B-B14F-4D97-AF65-F5344CB8AC3E}">
        <p14:creationId xmlns:p14="http://schemas.microsoft.com/office/powerpoint/2010/main" val="56335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5104-7313-4135-A16B-BCF939EC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Macro Trend 2: Rising Design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D87AA-E011-4A3D-8913-BE0946C0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56E5-1338-4134-B1D8-B8B23970D641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4D2E0-9BF6-476C-8701-20188488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92" y="1461116"/>
            <a:ext cx="6759077" cy="4130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BA39F-759D-4E29-94C9-09A1E188B4DE}"/>
              </a:ext>
            </a:extLst>
          </p:cNvPr>
          <p:cNvSpPr txBox="1"/>
          <p:nvPr/>
        </p:nvSpPr>
        <p:spPr>
          <a:xfrm>
            <a:off x="9281912" y="4082265"/>
            <a:ext cx="140057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DARPA, ISPD 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CF670-8344-4E38-BFF8-91CFE5DB1B86}"/>
              </a:ext>
            </a:extLst>
          </p:cNvPr>
          <p:cNvSpPr txBox="1"/>
          <p:nvPr/>
        </p:nvSpPr>
        <p:spPr>
          <a:xfrm>
            <a:off x="2068078" y="5781782"/>
            <a:ext cx="7213834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reduce design cost == improve design productivity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=&gt; </a:t>
            </a:r>
            <a:r>
              <a:rPr lang="en-US" sz="2400" dirty="0">
                <a:solidFill>
                  <a:schemeClr val="tx2"/>
                </a:solidFill>
              </a:rPr>
              <a:t>better design automation </a:t>
            </a:r>
          </a:p>
        </p:txBody>
      </p:sp>
    </p:spTree>
    <p:extLst>
      <p:ext uri="{BB962C8B-B14F-4D97-AF65-F5344CB8AC3E}">
        <p14:creationId xmlns:p14="http://schemas.microsoft.com/office/powerpoint/2010/main" val="186824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BAE0-9521-411A-A44C-D6B9CD52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Potentials of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0C804-2A4C-40F9-A03C-C12F6739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56E5-1338-4134-B1D8-B8B23970D641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6" name="Picture 2" descr="Image result for alphago">
            <a:extLst>
              <a:ext uri="{FF2B5EF4-FFF2-40B4-BE49-F238E27FC236}">
                <a16:creationId xmlns:a16="http://schemas.microsoft.com/office/drawing/2014/main" id="{A57F3E62-49B4-4A4F-80A0-E0755084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2" y="1696115"/>
            <a:ext cx="3472679" cy="187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magenet">
            <a:extLst>
              <a:ext uri="{FF2B5EF4-FFF2-40B4-BE49-F238E27FC236}">
                <a16:creationId xmlns:a16="http://schemas.microsoft.com/office/drawing/2014/main" id="{AC23E564-F72F-4600-90F2-B4CD89F06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10" y="1768657"/>
            <a:ext cx="4395785" cy="175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211B81-1F7E-4A40-8A8C-EEC8ECCC4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810" y="4105002"/>
            <a:ext cx="3800475" cy="1905000"/>
          </a:xfrm>
          <a:prstGeom prst="rect">
            <a:avLst/>
          </a:prstGeom>
        </p:spPr>
      </p:pic>
      <p:pic>
        <p:nvPicPr>
          <p:cNvPr id="1030" name="Picture 6" descr="Image result for self driving car nvidia">
            <a:extLst>
              <a:ext uri="{FF2B5EF4-FFF2-40B4-BE49-F238E27FC236}">
                <a16:creationId xmlns:a16="http://schemas.microsoft.com/office/drawing/2014/main" id="{B9B915DE-2F7C-472B-90EA-3801ABA14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2" y="4105002"/>
            <a:ext cx="3472679" cy="195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35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15BC5-D1E0-4B38-920F-E3BC8643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D9556E5-1338-4134-B1D8-B8B23970D641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60D9B-4550-46AF-B777-9E596ACEBB05}"/>
              </a:ext>
            </a:extLst>
          </p:cNvPr>
          <p:cNvSpPr txBox="1"/>
          <p:nvPr/>
        </p:nvSpPr>
        <p:spPr>
          <a:xfrm>
            <a:off x="2760617" y="2459857"/>
            <a:ext cx="66209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Trebuchet MS" panose="020B0603020202020204" pitchFamily="34" charset="0"/>
              </a:rPr>
              <a:t>Can we use ML to improve </a:t>
            </a:r>
            <a:br>
              <a:rPr lang="en-US" sz="4000" b="1" dirty="0">
                <a:latin typeface="Trebuchet MS" panose="020B0603020202020204" pitchFamily="34" charset="0"/>
              </a:rPr>
            </a:br>
            <a:r>
              <a:rPr lang="en-US" sz="4000" b="1" dirty="0">
                <a:latin typeface="Trebuchet MS" panose="020B0603020202020204" pitchFamily="34" charset="0"/>
              </a:rPr>
              <a:t>design automation </a:t>
            </a:r>
            <a:br>
              <a:rPr lang="en-US" sz="4000" b="1" dirty="0">
                <a:latin typeface="Trebuchet MS" panose="020B0603020202020204" pitchFamily="34" charset="0"/>
              </a:rPr>
            </a:br>
            <a:r>
              <a:rPr lang="en-US" sz="4000" b="1" dirty="0">
                <a:latin typeface="Trebuchet MS" panose="020B0603020202020204" pitchFamily="34" charset="0"/>
              </a:rPr>
              <a:t>QoR and Productivity? </a:t>
            </a:r>
          </a:p>
        </p:txBody>
      </p:sp>
    </p:spTree>
    <p:extLst>
      <p:ext uri="{BB962C8B-B14F-4D97-AF65-F5344CB8AC3E}">
        <p14:creationId xmlns:p14="http://schemas.microsoft.com/office/powerpoint/2010/main" val="324297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l"/>
            <a:r>
              <a:rPr lang="en-US" dirty="0"/>
              <a:t>ML for Design Automation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4D8F6-BCC6-4460-9CC5-46787254D493}"/>
              </a:ext>
            </a:extLst>
          </p:cNvPr>
          <p:cNvSpPr txBox="1"/>
          <p:nvPr/>
        </p:nvSpPr>
        <p:spPr>
          <a:xfrm>
            <a:off x="5181601" y="6172200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4D26D0-0A6D-495B-B4CC-0F18E4503ED8}"/>
              </a:ext>
            </a:extLst>
          </p:cNvPr>
          <p:cNvSpPr/>
          <p:nvPr/>
        </p:nvSpPr>
        <p:spPr>
          <a:xfrm>
            <a:off x="752653" y="1969013"/>
            <a:ext cx="3149600" cy="360421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Trebuchet MS" panose="020B0603020202020204" pitchFamily="34" charset="0"/>
                <a:sym typeface="Arial"/>
              </a:rPr>
              <a:t>Prediction</a:t>
            </a:r>
          </a:p>
          <a:p>
            <a:pPr algn="ctr" defTabSz="121917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Supervised Learning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B5D531-F336-4736-9335-DFBE847FD386}"/>
              </a:ext>
            </a:extLst>
          </p:cNvPr>
          <p:cNvSpPr/>
          <p:nvPr/>
        </p:nvSpPr>
        <p:spPr>
          <a:xfrm>
            <a:off x="8417103" y="1922390"/>
            <a:ext cx="3149600" cy="36974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2400" kern="0" dirty="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Trebuchet MS" panose="020B0603020202020204" pitchFamily="34" charset="0"/>
                <a:sym typeface="Arial"/>
              </a:rPr>
              <a:t>Optimization</a:t>
            </a:r>
          </a:p>
          <a:p>
            <a:pPr algn="ctr" defTabSz="121917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Reinforcement Learning</a:t>
            </a:r>
          </a:p>
          <a:p>
            <a:pPr algn="ctr" defTabSz="1219170">
              <a:buClr>
                <a:srgbClr val="000000"/>
              </a:buClr>
            </a:pPr>
            <a:endParaRPr lang="en-US" sz="2400" kern="0" dirty="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4F860AC-40D8-4793-A360-84BF9456E4DD}"/>
              </a:ext>
            </a:extLst>
          </p:cNvPr>
          <p:cNvSpPr/>
          <p:nvPr/>
        </p:nvSpPr>
        <p:spPr>
          <a:xfrm>
            <a:off x="4584878" y="1922390"/>
            <a:ext cx="3149600" cy="36974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2400" kern="0" dirty="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Trebuchet MS" panose="020B0603020202020204" pitchFamily="34" charset="0"/>
                <a:sym typeface="Arial"/>
              </a:rPr>
              <a:t>Generation</a:t>
            </a:r>
          </a:p>
          <a:p>
            <a:pPr algn="ctr" defTabSz="1219170">
              <a:buClr>
                <a:srgbClr val="000000"/>
              </a:buClr>
            </a:pPr>
            <a:endParaRPr lang="en-US" sz="2400" kern="0" dirty="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Unsupervised Learning</a:t>
            </a:r>
          </a:p>
          <a:p>
            <a:pPr algn="ctr" defTabSz="1219170">
              <a:buClr>
                <a:srgbClr val="000000"/>
              </a:buClr>
            </a:pPr>
            <a:endParaRPr lang="en-US" sz="2400" kern="0" dirty="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27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vidia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nvidia_template</Template>
  <TotalTime>6237</TotalTime>
  <Words>1931</Words>
  <Application>Microsoft Office PowerPoint</Application>
  <PresentationFormat>Widescreen</PresentationFormat>
  <Paragraphs>451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57" baseType="lpstr">
      <vt:lpstr>Helvetica neue</vt:lpstr>
      <vt:lpstr>ＭＳ Ｐゴシック</vt:lpstr>
      <vt:lpstr>ＭＳ Ｐゴシック</vt:lpstr>
      <vt:lpstr>Noto Sans Symbols</vt:lpstr>
      <vt:lpstr>Roboto Condensed</vt:lpstr>
      <vt:lpstr>黑体</vt:lpstr>
      <vt:lpstr>Arial</vt:lpstr>
      <vt:lpstr>Calibri</vt:lpstr>
      <vt:lpstr>Calibri Light</vt:lpstr>
      <vt:lpstr>Cambria Math</vt:lpstr>
      <vt:lpstr>Century Gothic</vt:lpstr>
      <vt:lpstr>Trebuchet MS</vt:lpstr>
      <vt:lpstr>Wingdings</vt:lpstr>
      <vt:lpstr>nvidia_template</vt:lpstr>
      <vt:lpstr>Title &amp; Bullet</vt:lpstr>
      <vt:lpstr>1_Title &amp; Bullet</vt:lpstr>
      <vt:lpstr>2_Title &amp; Bullet</vt:lpstr>
      <vt:lpstr>3_Title &amp; Bullet</vt:lpstr>
      <vt:lpstr>Machine Learning for Chip Design Automation</vt:lpstr>
      <vt:lpstr>Outline</vt:lpstr>
      <vt:lpstr>Design Automation</vt:lpstr>
      <vt:lpstr>Design Automation Flow</vt:lpstr>
      <vt:lpstr>Macro Trend 1: End of Technology Scaling</vt:lpstr>
      <vt:lpstr>Macro Trend 2: Rising Design Cost</vt:lpstr>
      <vt:lpstr>The Potentials of ML</vt:lpstr>
      <vt:lpstr>PowerPoint Presentation</vt:lpstr>
      <vt:lpstr>ML for Design Automation</vt:lpstr>
      <vt:lpstr>Prediction</vt:lpstr>
      <vt:lpstr>Classical Machine Learning vs Deep Learning</vt:lpstr>
      <vt:lpstr>Congestion/DRC Prediction</vt:lpstr>
      <vt:lpstr>Predicting DRC from Placement</vt:lpstr>
      <vt:lpstr>Predicting DRC from Placement</vt:lpstr>
      <vt:lpstr>Power Prediction</vt:lpstr>
      <vt:lpstr>Fast CNN</vt:lpstr>
      <vt:lpstr>Power Prediction with Fast CNN</vt:lpstr>
      <vt:lpstr>Power Prediction with Fast CNN</vt:lpstr>
      <vt:lpstr>DRC Hotspot Detection</vt:lpstr>
      <vt:lpstr>Fully Convolutional Network (FCN)</vt:lpstr>
      <vt:lpstr>ROUTENET Model</vt:lpstr>
      <vt:lpstr>DRC Hotspot Detection Evaluation</vt:lpstr>
      <vt:lpstr>Chip Testing</vt:lpstr>
      <vt:lpstr>Testability Problem</vt:lpstr>
      <vt:lpstr>Testability Prediction with ML</vt:lpstr>
      <vt:lpstr>Graph Convolutional Network (GCN)</vt:lpstr>
      <vt:lpstr>GCN based Testability Prediction</vt:lpstr>
      <vt:lpstr>Testability Prediction Accuracy</vt:lpstr>
      <vt:lpstr>Generation and Optimization</vt:lpstr>
      <vt:lpstr>Manufacturability Problem : Optical Proximity Correction (OPC)</vt:lpstr>
      <vt:lpstr>Inverse Lithography Transform (ILT)</vt:lpstr>
      <vt:lpstr>Generative Adversarial Network (GAN)</vt:lpstr>
      <vt:lpstr>OPC-GAN</vt:lpstr>
      <vt:lpstr>Logic Optimization</vt:lpstr>
      <vt:lpstr>Reinforcement Learning Background</vt:lpstr>
      <vt:lpstr>Policy Gradient</vt:lpstr>
      <vt:lpstr>Policy Gradient For Logic Optimization</vt:lpstr>
      <vt:lpstr>Fruitful Design Automation Areas for ML Methods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line</dc:title>
  <dc:creator>Mark Ren</dc:creator>
  <cp:lastModifiedBy>Mark Ren</cp:lastModifiedBy>
  <cp:revision>1</cp:revision>
  <dcterms:created xsi:type="dcterms:W3CDTF">2019-06-27T21:44:35Z</dcterms:created>
  <dcterms:modified xsi:type="dcterms:W3CDTF">2019-07-24T20:56:09Z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haoxingr@nvidia.com</vt:lpwstr>
  </property>
  <property fmtid="{D5CDD505-2E9C-101B-9397-08002B2CF9AE}" pid="5" name="MSIP_Label_6b558183-044c-4105-8d9c-cea02a2a3d86_SetDate">
    <vt:lpwstr>2019-06-27T21:46:30.4067279Z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ActionId">
    <vt:lpwstr>35e53b85-030b-4be6-99ca-72d3b3a45dad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